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9BC8A-7889-8F89-B272-3EF30004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9DB61-6F1D-7D51-8470-A42B0D1EA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6385A-CAA9-CED9-A4CC-BA5EF6DC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899DA-01F3-18E9-1AA7-CC8F8CB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8BC39-7016-2D77-2BFB-AC9C2BAA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9A5F-462A-D23B-7806-25DCD3C5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102D4-CBA8-36E7-E7B6-DC3C13D5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5C22E-4055-63B2-C191-AE547C02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DFCE2-51EC-30EB-B3D2-ACE2AC6E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1300E-FB93-D9FB-01E1-1B03C70F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2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AC0FD4-CCD5-9A48-0E34-0E89D23A2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2BC69-F688-4AF0-BC56-562A021F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7AED7-94CD-FEFD-DE70-F6047FB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DBDB7-A97E-7D4E-0CC4-7B9B58A3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B6667-C756-D5B9-39E8-D1B7B532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EA284-4ACF-653D-0693-B417A40B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BF43B-FF3D-CA38-44CF-4AB27154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6E10A-281D-CCA1-4EFA-05B4015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D397-B72D-5539-0292-68A718C9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F3328-69A9-A300-A9CB-9BBFC56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8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B9931-D949-2A90-5F74-74869428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1883C-B0EE-941B-814C-FE9CD7A3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57A4A-976C-D6CA-2E94-17449FF1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00BA3-9E36-B742-14DA-4A0FFAB2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82D1C-5DF6-755E-FFC2-E9C085DC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9E9BF-B4CE-E1AB-020E-1EDA332D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12D6C-5A83-A6A4-B2F6-3361A2F65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D6E51-EC2C-AA29-85A5-825AC92B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1DECA-4383-CD79-B8E0-6FCE408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AA388-DD21-750F-9457-A92C339C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D016B-B6D9-D91E-6D5A-B5FE896D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3BFA-C0AC-0A54-83F7-106BDE2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AA268-3455-6278-440B-42E45378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B43F5-8A0F-AD5F-7753-15AB5C8F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10D024-960D-C9BD-37E2-3DBF6F4E3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0C80EE-44D7-B4FF-48A9-97E4568F0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DCEEF0-850F-7411-2D70-5D598BD2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0D6028-3A02-C07B-DB8D-EAA482E3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A3A2C-03F8-7F16-77F7-A185918C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023F7-443D-4813-5B0D-0A219E2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B899C-D367-23EC-73B8-DBB3C736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73D5E-D64C-5D63-C100-FD7014D1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94B58-C36E-3B71-B702-028CE50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3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3D8F1-2A56-268C-31FC-F51BF495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FC60CF-B670-4387-FC1D-3389AEB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6921F-A7BA-E2ED-39BF-7EADB9D4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452D-6E7C-8EA5-DAFC-986CA505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99EF0-A618-A43C-3713-0369293F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74C81-F1F4-9FA8-92DE-6F50CEF49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6C7C5-56A4-6FE3-D398-CA11BC35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919C6-0AC9-DD36-4F39-AC44B905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5E503-A8B9-14CE-2E21-326EFACD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EED50-1330-41EF-7703-E5D17A87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86B1B-383F-2A08-AEE7-EEA28F9F2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94AA7-5FEE-C825-27E9-F4D73EF4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F9593-91B5-BE15-D288-BDE667E0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8DADA-24FA-2058-61C3-EC444AEC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AD5E0-95A7-3409-2F7C-B9C87E06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3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544508-93C4-C52B-CC65-C0D54D9E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78085-0372-36E9-2941-7B7AFAAF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9D7FA-BFC0-043D-0782-B7312BE14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29CC-20FA-42BF-ADB1-BAC80F26D77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6840A-AA4D-71F5-0B07-31C2CC75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7E8C8-9F44-54B8-7B6B-EEAADE09A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FCAD-AEFD-4284-8E7E-5AC2BB439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5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A9C0D-11EF-E4B8-ED0B-89BAA6197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ESP32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CFFCF-1A28-5B26-C315-C5AC2751A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uart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5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3A3FD-C771-DF2E-0FFE-5A2E02F5BCFD}"/>
              </a:ext>
            </a:extLst>
          </p:cNvPr>
          <p:cNvSpPr txBox="1"/>
          <p:nvPr/>
        </p:nvSpPr>
        <p:spPr>
          <a:xfrm>
            <a:off x="245378" y="1844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>
                <a:solidFill>
                  <a:srgbClr val="404040"/>
                </a:solidFill>
                <a:effectLst/>
                <a:latin typeface="Roboto Slab" panose="020F0502020204030204" pitchFamily="2" charset="0"/>
              </a:rPr>
              <a:t>ESP32 DevKit v1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28A83-1591-0CAC-F7D2-162C9F5E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797741"/>
            <a:ext cx="8117325" cy="1760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92EA4D-8327-9495-4AD5-21132963FBE8}"/>
              </a:ext>
            </a:extLst>
          </p:cNvPr>
          <p:cNvSpPr txBox="1"/>
          <p:nvPr/>
        </p:nvSpPr>
        <p:spPr>
          <a:xfrm>
            <a:off x="245378" y="6278373"/>
            <a:ext cx="115914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https://smartstore.naver.com/eleparts/products/4851632172?NaPm=ct%3Dlr264w4e%7Cci%3Dcheckout%7Ctr%3Dppc%7Ctrx%3Dnull%7Chk%3Dde86ffa046cfac3425812b82bf28b6d2b40fe05b</a:t>
            </a:r>
          </a:p>
        </p:txBody>
      </p:sp>
    </p:spTree>
    <p:extLst>
      <p:ext uri="{BB962C8B-B14F-4D97-AF65-F5344CB8AC3E}">
        <p14:creationId xmlns:p14="http://schemas.microsoft.com/office/powerpoint/2010/main" val="33746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3A3FD-C771-DF2E-0FFE-5A2E02F5BCFD}"/>
              </a:ext>
            </a:extLst>
          </p:cNvPr>
          <p:cNvSpPr txBox="1"/>
          <p:nvPr/>
        </p:nvSpPr>
        <p:spPr>
          <a:xfrm>
            <a:off x="245378" y="1844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>
                <a:solidFill>
                  <a:srgbClr val="404040"/>
                </a:solidFill>
                <a:effectLst/>
                <a:latin typeface="Roboto Slab" panose="020F0502020204030204" pitchFamily="2" charset="0"/>
              </a:rPr>
              <a:t>ESP32 DevKit v1 : GPIO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1A723-B9CA-9578-4EE3-5739A983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384183"/>
            <a:ext cx="11300076" cy="42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4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62A07-0F9C-3137-FD0E-2C741830A320}"/>
              </a:ext>
            </a:extLst>
          </p:cNvPr>
          <p:cNvSpPr txBox="1"/>
          <p:nvPr/>
        </p:nvSpPr>
        <p:spPr>
          <a:xfrm>
            <a:off x="245378" y="1844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>
                <a:solidFill>
                  <a:srgbClr val="404040"/>
                </a:solidFill>
                <a:effectLst/>
                <a:latin typeface="Roboto Slab" panose="020F0502020204030204" pitchFamily="2" charset="0"/>
              </a:rPr>
              <a:t>Functional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A97F0-8A40-E8FD-7B13-92E32AFAD0FE}"/>
              </a:ext>
            </a:extLst>
          </p:cNvPr>
          <p:cNvSpPr txBox="1"/>
          <p:nvPr/>
        </p:nvSpPr>
        <p:spPr>
          <a:xfrm>
            <a:off x="85986" y="6427329"/>
            <a:ext cx="92425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https://docs.espressif.com/projects/esp-idf/en/latest/esp32/api-reference/peripherals/uart.html#functional-overview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287C-F0EF-7D16-5E48-38D9A2EE2A9F}"/>
              </a:ext>
            </a:extLst>
          </p:cNvPr>
          <p:cNvSpPr txBox="1"/>
          <p:nvPr/>
        </p:nvSpPr>
        <p:spPr>
          <a:xfrm>
            <a:off x="245378" y="553782"/>
            <a:ext cx="85148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통신 매개변수 설정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보레이트, 데이터 비트, 스톱 비트 등을 설정합니다.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통신 핀 설정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장치에 연결할 핀을 할당합니다.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설치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UART 드라이버에 필요한 ESP32의 리소스를 할당합니다.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UART 통신 실행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데이터를 송수신합니다.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인터럽트 사용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특정 통신 이벤트에 인터럽트를 트리거합니다.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삭제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UART 통신이 더 이상 필요하지 않은 경우 할당된 리소스를 해제합니다.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1단계부터 3단계까지는 구성 단계를 구성합니다. 4단계는 UART가 작동하기 시작하는 부분입니다. 5단계와 6단계는 선택 사항입니다.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UART 드라이버의 함수들은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uart_port_t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각 UART 컨트롤러를 식별합니다. 이 식별은 이후 모든 함수 호출에 필요합니다.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21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62A07-0F9C-3137-FD0E-2C741830A320}"/>
              </a:ext>
            </a:extLst>
          </p:cNvPr>
          <p:cNvSpPr txBox="1"/>
          <p:nvPr/>
        </p:nvSpPr>
        <p:spPr>
          <a:xfrm>
            <a:off x="245378" y="1844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>
                <a:solidFill>
                  <a:srgbClr val="404040"/>
                </a:solidFill>
                <a:effectLst/>
                <a:latin typeface="Roboto Slab" panose="020F0502020204030204" pitchFamily="2" charset="0"/>
              </a:rPr>
              <a:t>Set Communication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A97F0-8A40-E8FD-7B13-92E32AFAD0FE}"/>
              </a:ext>
            </a:extLst>
          </p:cNvPr>
          <p:cNvSpPr txBox="1"/>
          <p:nvPr/>
        </p:nvSpPr>
        <p:spPr>
          <a:xfrm>
            <a:off x="85986" y="6427329"/>
            <a:ext cx="92425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https://docs.espressif.com/projects/esp-idf/en/latest/esp32/api-reference/peripherals/uart.html#functional-overview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287C-F0EF-7D16-5E48-38D9A2EE2A9F}"/>
              </a:ext>
            </a:extLst>
          </p:cNvPr>
          <p:cNvSpPr txBox="1"/>
          <p:nvPr/>
        </p:nvSpPr>
        <p:spPr>
          <a:xfrm>
            <a:off x="245378" y="450013"/>
            <a:ext cx="851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통신 매개변수 설정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보레이트, 데이터 비트, 스톱 비트 등을 설정합니다.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C3DED-56C5-722E-832D-3ABBF84E1D5D}"/>
              </a:ext>
            </a:extLst>
          </p:cNvPr>
          <p:cNvSpPr txBox="1"/>
          <p:nvPr/>
        </p:nvSpPr>
        <p:spPr>
          <a:xfrm>
            <a:off x="3047301" y="158443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B879EB-474C-597F-DC19-AC7D5985F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0" t="21174" r="9241" b="22854"/>
          <a:stretch/>
        </p:blipFill>
        <p:spPr>
          <a:xfrm>
            <a:off x="327171" y="1065087"/>
            <a:ext cx="3422708" cy="1616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03BA85-9343-1569-F122-67DAC4EEBC49}"/>
              </a:ext>
            </a:extLst>
          </p:cNvPr>
          <p:cNvSpPr txBox="1"/>
          <p:nvPr/>
        </p:nvSpPr>
        <p:spPr>
          <a:xfrm>
            <a:off x="4013923" y="1065087"/>
            <a:ext cx="4652114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 Mono"/>
              </a:rPr>
              <a:t>baud_rate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"/>
              </a:rPr>
              <a:t>: UART 통신의 보레이트 (여기서는 115200).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 Mono"/>
              </a:rPr>
              <a:t>data_bits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"/>
              </a:rPr>
              <a:t>: 데이터 비트의 개수 (여기서는 8비트).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 Mono"/>
              </a:rPr>
              <a:t>parity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"/>
              </a:rPr>
              <a:t>: 패리티 비트 설정 (여기서는 비활성화).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 Mono"/>
              </a:rPr>
              <a:t>stop_bits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"/>
              </a:rPr>
              <a:t>: 스톱 비트의 개수 (여기서는 1비트).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 Mono"/>
              </a:rPr>
              <a:t>flow_ctrl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"/>
              </a:rPr>
              <a:t>: 하드웨어 플로우 컨트롤 설정 (여기서는 CTS와 RTS 사용).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 Mono"/>
              </a:rPr>
              <a:t>rx_flow_ctrl_thresh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74151"/>
                </a:solidFill>
                <a:effectLst/>
                <a:latin typeface="+mj-lt"/>
                <a:ea typeface="Söhne"/>
              </a:rPr>
              <a:t>: 수신 플로우 컨트롤 임계값 (여기서는 122).</a:t>
            </a:r>
          </a:p>
        </p:txBody>
      </p:sp>
    </p:spTree>
    <p:extLst>
      <p:ext uri="{BB962C8B-B14F-4D97-AF65-F5344CB8AC3E}">
        <p14:creationId xmlns:p14="http://schemas.microsoft.com/office/powerpoint/2010/main" val="30786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8BFEF0-3303-F41C-15C3-8A4335F55236}"/>
              </a:ext>
            </a:extLst>
          </p:cNvPr>
          <p:cNvSpPr txBox="1"/>
          <p:nvPr/>
        </p:nvSpPr>
        <p:spPr>
          <a:xfrm>
            <a:off x="1530458" y="4985004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https://docs.espressif.com/projects/esp-idf/en/latest/esp32/api-reference/peripherals/uart.html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30B03-67C1-BC1B-0921-D033CE3FFE86}"/>
              </a:ext>
            </a:extLst>
          </p:cNvPr>
          <p:cNvSpPr txBox="1"/>
          <p:nvPr/>
        </p:nvSpPr>
        <p:spPr>
          <a:xfrm>
            <a:off x="340963" y="170481"/>
            <a:ext cx="44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reference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9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329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Roboto Slab</vt:lpstr>
      <vt:lpstr>Office 테마</vt:lpstr>
      <vt:lpstr>ESP32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</dc:title>
  <dc:creator>성일 계</dc:creator>
  <cp:lastModifiedBy>성일 계</cp:lastModifiedBy>
  <cp:revision>1</cp:revision>
  <dcterms:created xsi:type="dcterms:W3CDTF">2024-01-06T16:42:50Z</dcterms:created>
  <dcterms:modified xsi:type="dcterms:W3CDTF">2024-01-06T17:05:44Z</dcterms:modified>
</cp:coreProperties>
</file>