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6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4ABD6-62DD-4A30-9346-F73B35617961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3C35-64E6-4AE6-AC32-AB05FE5E3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6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说说团团一家接下来要做什么，为谁做，怎么做。以及发展方向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做什么，为谁做都说了，当然是说说怎么做了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5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4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最后说一点关于是否使用</a:t>
            </a:r>
            <a:r>
              <a:rPr lang="en-US" altLang="zh-CN" dirty="0" smtClean="0"/>
              <a:t>BAAS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6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首先我还是得介绍下我自己，等哪天你们吃不消了，你们可以说那孩子的性格就那逼样。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7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8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这本来是我们社长的事情，但是赖和这制度是我提出来的，所以我就说说吧</a:t>
            </a:r>
            <a:r>
              <a:rPr lang="zh-CN" altLang="en-US" dirty="0" smtClean="0"/>
              <a:t>。积分度量一个人的执行力，贡献度度量的确实能力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0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说道创业，不得不说，创业不仅需要一个好的注意，更需要一个有力的团队。</a:t>
            </a:r>
            <a:endParaRPr lang="en-US" altLang="zh-CN" smtClean="0"/>
          </a:p>
          <a:p>
            <a:r>
              <a:rPr lang="zh-CN" altLang="en-US" smtClean="0"/>
              <a:t>创业</a:t>
            </a:r>
            <a:r>
              <a:rPr lang="zh-CN" altLang="en-US" dirty="0" smtClean="0"/>
              <a:t>精神，为了一个小特性，不断头脑风暴，不断推翻自己，已达到满意</a:t>
            </a:r>
            <a:r>
              <a:rPr lang="zh-CN" altLang="en-US" smtClean="0"/>
              <a:t>的程度。所以在这里我不得不再次重复，我们是团队，我们不是社团，我们不是找大家在一起玩扑克。我们是为了锻炼自己，实现我们的人生价值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介绍下我们总体的规划，我们希望校园服务平台为在校师生解决找人难，学生实践机会缺乏，初创公司找人难等问题。这些都是市场不具备的。至少周边很有这样的需求，而又没有这样的平台。并通过平台给我们引进大量的大学生用户，通过对学生生活的记录挖掘潜在的人才，成立大学生人才池，建立与其他公司在人力资源方面的合作。并保持毕业学生与平台的联系。颠覆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58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，赶集也不是什么难事。另一方面我希望我们能给新创业公司提供一定的帮助，如引入投资者，提供公司与公司合作平台等等，以建立公司与平台的联系。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当然那些都是想当然的规划，实际一点的就是接下来的工作。这就是今天我们说的做什么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2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看现在校园内的需求，求助他人这是我们每个人的需求，创业是每个年轻人的梦想，参与校园竞赛是实力的一种表现，还可以给我们求职面试加分。求职更是多数大学生的选择。这里我也给大家说了为谁做了哦。看看这东西还是挺有需求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9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讲完组队引出介绍刘硕，陈腹楠，张效伟，潘婷，张伟康，表达人才济济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3C35-64E6-4AE6-AC32-AB05FE5E34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7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8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1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7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6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0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3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5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iuJD\Downloads\&#21151;&#33021;&#38656;&#27714;&#25991;&#26723;.sv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iuJD\Downloads\&#38656;&#27714;&#25991;&#26723;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团团一家规划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</a:p>
          <a:p>
            <a:r>
              <a:rPr lang="zh-CN" altLang="en-US" dirty="0" smtClean="0"/>
              <a:t>刘建东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校园生活服务平台 </a:t>
            </a:r>
            <a:r>
              <a:rPr lang="zh-CN" altLang="en-US" sz="2000" dirty="0" smtClean="0"/>
              <a:t>功能需求</a:t>
            </a:r>
            <a:endParaRPr lang="zh-CN" altLang="en-US" dirty="0"/>
          </a:p>
        </p:txBody>
      </p:sp>
      <p:pic>
        <p:nvPicPr>
          <p:cNvPr id="4" name="内容占位符 3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12" y="2155443"/>
            <a:ext cx="4297680" cy="4273395"/>
          </a:xfrm>
        </p:spPr>
      </p:pic>
    </p:spTree>
    <p:extLst>
      <p:ext uri="{BB962C8B-B14F-4D97-AF65-F5344CB8AC3E}">
        <p14:creationId xmlns:p14="http://schemas.microsoft.com/office/powerpoint/2010/main" val="7670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校园招聘设计 </a:t>
            </a:r>
            <a:r>
              <a:rPr lang="zh-CN" altLang="en-US" sz="2000" dirty="0" smtClean="0"/>
              <a:t>三方验证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50008"/>
            <a:ext cx="5090398" cy="3779520"/>
          </a:xfrm>
        </p:spPr>
      </p:pic>
      <p:sp>
        <p:nvSpPr>
          <p:cNvPr id="6" name="文本框 5"/>
          <p:cNvSpPr txBox="1"/>
          <p:nvPr/>
        </p:nvSpPr>
        <p:spPr>
          <a:xfrm>
            <a:off x="6455664" y="2889504"/>
            <a:ext cx="521208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解释：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、校方为和平台合作的学校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、公司为与校方合作的公司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、参与招聘者需为该校学生（老师说合作公司作为学校资源学校不希望共享）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、公司招聘信息发布分两种方式，方式一、校方发布，方式二、合作公司从校方获取公司码和验证码，发布招聘信息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、参与招聘结果校方可查看，合作公司使用公司码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验证码可查看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BAAS </a:t>
            </a:r>
            <a:r>
              <a:rPr lang="zh-CN" altLang="en-US" sz="2000" dirty="0" smtClean="0"/>
              <a:t>后端即服务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不用后端开发，一切有前端实现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Baas</a:t>
            </a:r>
            <a:r>
              <a:rPr lang="zh-CN" altLang="en-US" dirty="0" smtClean="0"/>
              <a:t>已有部分组件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收费低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访问权限控制在前端，完全暴露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对于后台不可控，由平台提供方控制</a:t>
            </a:r>
            <a:endParaRPr lang="en-US" altLang="zh-CN" dirty="0" smtClean="0"/>
          </a:p>
          <a:p>
            <a:r>
              <a:rPr lang="zh-CN" altLang="en-US" dirty="0" smtClean="0"/>
              <a:t>团团一家服务器端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阿里云，每月</a:t>
            </a:r>
            <a:r>
              <a:rPr lang="en-US" altLang="zh-CN" dirty="0" smtClean="0"/>
              <a:t>145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LoopBACK</a:t>
            </a:r>
            <a:r>
              <a:rPr lang="zh-CN" altLang="en-US" dirty="0" smtClean="0"/>
              <a:t>框架，后端只需配置数据模型，用户访问权限即可使用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45107"/>
              </p:ext>
            </p:extLst>
          </p:nvPr>
        </p:nvGraphicFramePr>
        <p:xfrm>
          <a:off x="6722873" y="2365586"/>
          <a:ext cx="506374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914">
                  <a:extLst>
                    <a:ext uri="{9D8B030D-6E8A-4147-A177-3AD203B41FA5}">
                      <a16:colId xmlns:a16="http://schemas.microsoft.com/office/drawing/2014/main" val="3668316183"/>
                    </a:ext>
                  </a:extLst>
                </a:gridCol>
                <a:gridCol w="1811242">
                  <a:extLst>
                    <a:ext uri="{9D8B030D-6E8A-4147-A177-3AD203B41FA5}">
                      <a16:colId xmlns:a16="http://schemas.microsoft.com/office/drawing/2014/main" val="2623770731"/>
                    </a:ext>
                  </a:extLst>
                </a:gridCol>
                <a:gridCol w="1564586">
                  <a:extLst>
                    <a:ext uri="{9D8B030D-6E8A-4147-A177-3AD203B41FA5}">
                      <a16:colId xmlns:a16="http://schemas.microsoft.com/office/drawing/2014/main" val="2952721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LOOPBACK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Restful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1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Mongodb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自定义开发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学习使用他的工具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自定义开发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前端设置</a:t>
                      </a:r>
                      <a:r>
                        <a:rPr lang="en-US" altLang="zh-CN" dirty="0" err="1" smtClean="0"/>
                        <a:t>Acl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后端设置</a:t>
                      </a:r>
                      <a:r>
                        <a:rPr lang="en-US" altLang="zh-CN" dirty="0" err="1" smtClean="0"/>
                        <a:t>Acl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3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145/</a:t>
                      </a:r>
                      <a:r>
                        <a:rPr lang="zh-CN" altLang="en-US" dirty="0" smtClean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耿直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我们是朋友，一切都好说</a:t>
            </a:r>
            <a:endParaRPr lang="en-US" altLang="zh-CN" dirty="0" smtClean="0"/>
          </a:p>
          <a:p>
            <a:r>
              <a:rPr lang="zh-CN" altLang="en-US" dirty="0" smtClean="0"/>
              <a:t>冲动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就算我们是朋友，惹毛了也不会客气</a:t>
            </a:r>
            <a:endParaRPr lang="en-US" altLang="zh-CN" dirty="0"/>
          </a:p>
          <a:p>
            <a:r>
              <a:rPr lang="zh-CN" altLang="en-US" dirty="0" smtClean="0"/>
              <a:t>不会说话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我不会和你拐弯抹角，也不怎么懂委婉</a:t>
            </a:r>
            <a:endParaRPr lang="en-US" altLang="zh-CN" dirty="0" smtClean="0"/>
          </a:p>
          <a:p>
            <a:r>
              <a:rPr lang="zh-CN" altLang="en-US" dirty="0" smtClean="0"/>
              <a:t>爱瞎想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没事的时候，总是思考人生，于是每个月总有那么几天犯病期</a:t>
            </a:r>
            <a:endParaRPr lang="en-US" altLang="zh-CN" dirty="0" smtClean="0"/>
          </a:p>
          <a:p>
            <a:r>
              <a:rPr lang="zh-CN" altLang="en-US" dirty="0" smtClean="0"/>
              <a:t>自大、高傲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我不喜欢，或者说不允许有人表现的高人一等，当然我对待陌生人也犹如朋友，在大家都很欢乐的时候都很温和。所以注定不适合去给人打工咯（也没想过给别人打工），适合回家种地（挺好的）。</a:t>
            </a:r>
            <a:endParaRPr lang="en-US" altLang="zh-CN" dirty="0" smtClean="0"/>
          </a:p>
          <a:p>
            <a:r>
              <a:rPr lang="zh-CN" altLang="en-US" dirty="0" smtClean="0"/>
              <a:t>有点傻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我认为这是我最大的优点，因为傻，所以不会轻易去改变，不会不快乐也装作开心，所以我生活很轻松。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1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我对市场的看法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从就业形式上讲，市场会分两种人，一种是呆在公司为他人打工，另一种是呆在“家里”为不同的雇主打工。我认为今后的市场更倾向于第二种，为不同的雇主打零工。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计算机代替人力，解放生产力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市场更加细分，创业团队增多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精神需求曾强</a:t>
            </a:r>
            <a:endParaRPr lang="en-US" altLang="zh-CN" dirty="0" smtClean="0"/>
          </a:p>
          <a:p>
            <a:r>
              <a:rPr lang="zh-CN" altLang="en-US" dirty="0" smtClean="0"/>
              <a:t>我有一个梦想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目前中国自由工作者市场不够开放，但是需求不断增加，我希望我们能够带动市场。带动更多的人成为自由工作者。然后我们搭建一个平台连接（圈养）自由工作者与雇主。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团团一家积分制度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积分代表着你对团队和平台的贡献度</a:t>
            </a:r>
            <a:endParaRPr lang="en-US" altLang="zh-CN" dirty="0" smtClean="0"/>
          </a:p>
          <a:p>
            <a:r>
              <a:rPr lang="zh-CN" altLang="en-US" dirty="0" smtClean="0"/>
              <a:t>争对不同的任务或项目财务部门制定不同的积分量和等级。项目的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收入作为平台发展，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在项目结束后按积分的百分比换取酬劳。个人任务听从负责人安排，负责人不得因个人情感安排，需以执行者能力安排。执行者不得因积分多少选择或不听从安排。不听从安排者直接退出。</a:t>
            </a:r>
            <a:endParaRPr lang="en-US" altLang="zh-CN" dirty="0" smtClean="0"/>
          </a:p>
          <a:p>
            <a:r>
              <a:rPr lang="zh-CN" altLang="en-US" dirty="0"/>
              <a:t>所有社团人员酬劳都需遵守积分制度，也就是在具体任务期间任何人都需服从负责人安排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积分按月清算，未完结项目不清算。</a:t>
            </a:r>
            <a:endParaRPr lang="en-US" altLang="zh-CN" dirty="0" smtClean="0"/>
          </a:p>
          <a:p>
            <a:r>
              <a:rPr lang="zh-CN" altLang="en-US" dirty="0" smtClean="0"/>
              <a:t>累计积分达到一定程度可加入公司（如果成立公司）。</a:t>
            </a:r>
            <a:endParaRPr lang="en-US" altLang="zh-CN" dirty="0" smtClean="0"/>
          </a:p>
          <a:p>
            <a:r>
              <a:rPr lang="zh-CN" altLang="en-US" dirty="0" smtClean="0"/>
              <a:t>公司员工每月可有固定工资，特别贡献者奖励一定积分，积分达到一定量，可换取一定股权。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21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个人要求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创业精神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6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团团一家发展规划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84827"/>
            <a:ext cx="8824913" cy="2653645"/>
          </a:xfrm>
        </p:spPr>
      </p:pic>
    </p:spTree>
    <p:extLst>
      <p:ext uri="{BB962C8B-B14F-4D97-AF65-F5344CB8AC3E}">
        <p14:creationId xmlns:p14="http://schemas.microsoft.com/office/powerpoint/2010/main" val="17341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团团一家下阶段工作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校园生活服务平台的开发。校园生活服务平台的指导思想就是建立人与人的连接。最终达到挖掘校园人才的目的。隐形影响：扩大学生的生活圈，提高校园活力，提高学生实践能力。</a:t>
            </a:r>
            <a:endParaRPr lang="en-US" altLang="zh-CN" dirty="0" smtClean="0"/>
          </a:p>
          <a:p>
            <a:r>
              <a:rPr lang="zh-CN" altLang="en-US" dirty="0" smtClean="0"/>
              <a:t>最新目标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在秋季招聘前完成招聘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的开发，完成校园招聘发布系统的开发。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校园生活服务平台 </a:t>
            </a:r>
            <a:r>
              <a:rPr lang="zh-CN" altLang="en-US" sz="2000" dirty="0" smtClean="0"/>
              <a:t>用户需求</a:t>
            </a:r>
            <a:endParaRPr lang="zh-CN" altLang="en-US" sz="2000" dirty="0"/>
          </a:p>
        </p:txBody>
      </p:sp>
      <p:pic>
        <p:nvPicPr>
          <p:cNvPr id="4" name="内容占位符 3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30" y="2347467"/>
            <a:ext cx="4852510" cy="4204083"/>
          </a:xfrm>
        </p:spPr>
      </p:pic>
    </p:spTree>
    <p:extLst>
      <p:ext uri="{BB962C8B-B14F-4D97-AF65-F5344CB8AC3E}">
        <p14:creationId xmlns:p14="http://schemas.microsoft.com/office/powerpoint/2010/main" val="32414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在上一届时尤振飞因为寻找运营的人，却一时半会没有途径。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组队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我在大二因为不满现在招聘平台信息乱七八糟，广告横飞，原本准备做招聘，但是锵神和数煤一妹子给我提了一个校园内和大需求，那就是组队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连接人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从开学我们提出找人和组队后，老师就指导我们学习</a:t>
            </a:r>
            <a:r>
              <a:rPr lang="en-US" altLang="zh-CN" dirty="0" err="1" smtClean="0"/>
              <a:t>uber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资源共享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利用互联网连接人与人。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07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</TotalTime>
  <Words>1313</Words>
  <Application>Microsoft Office PowerPoint</Application>
  <PresentationFormat>宽屏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Arial</vt:lpstr>
      <vt:lpstr>Century Gothic</vt:lpstr>
      <vt:lpstr>Wingdings 3</vt:lpstr>
      <vt:lpstr>离子会议室</vt:lpstr>
      <vt:lpstr>团团一家规划</vt:lpstr>
      <vt:lpstr>个人概述</vt:lpstr>
      <vt:lpstr>个人规划</vt:lpstr>
      <vt:lpstr>团团一家积分制度</vt:lpstr>
      <vt:lpstr>创业要求</vt:lpstr>
      <vt:lpstr>团团一家发展规划</vt:lpstr>
      <vt:lpstr>团团一家下阶段工作</vt:lpstr>
      <vt:lpstr>校园生活服务平台 用户需求</vt:lpstr>
      <vt:lpstr>需求实例</vt:lpstr>
      <vt:lpstr>校园生活服务平台 功能需求</vt:lpstr>
      <vt:lpstr>校园招聘设计 三方验证</vt:lpstr>
      <vt:lpstr>BAAS 后端即服务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团团一家规划</dc:title>
  <dc:creator>liuJD</dc:creator>
  <cp:lastModifiedBy>liuJD</cp:lastModifiedBy>
  <cp:revision>26</cp:revision>
  <dcterms:created xsi:type="dcterms:W3CDTF">2015-10-30T05:11:47Z</dcterms:created>
  <dcterms:modified xsi:type="dcterms:W3CDTF">2015-10-31T23:32:52Z</dcterms:modified>
</cp:coreProperties>
</file>