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7" r:id="rId3"/>
    <p:sldId id="263" r:id="rId4"/>
    <p:sldId id="262" r:id="rId5"/>
    <p:sldId id="261" r:id="rId6"/>
    <p:sldId id="271" r:id="rId7"/>
    <p:sldId id="272" r:id="rId8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725AAE6-0380-4D59-83C7-292DFC985DF2}">
          <p14:sldIdLst>
            <p14:sldId id="257"/>
            <p14:sldId id="263"/>
            <p14:sldId id="262"/>
            <p14:sldId id="261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2424" autoAdjust="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/>
            </a:lvl1pPr>
          </a:lstStyle>
          <a:p>
            <a:fld id="{2BCAFC7A-71DD-4C2C-B63D-60FDC7DD5449}" type="datetimeFigureOut">
              <a:rPr lang="en-US" altLang="zh-CN" smtClean="0"/>
              <a:t>11/2/2015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/>
            </a:lvl1pPr>
          </a:lstStyle>
          <a:p>
            <a:fld id="{DA6FC261-E491-4C42-A663-B95247CC46D9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/>
            </a:lvl1pPr>
          </a:lstStyle>
          <a:p>
            <a:fld id="{D85ECAFD-F005-4163-B10D-85806DC43F93}" type="datetimeFigureOut">
              <a:t>2015/11/2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/>
            </a:lvl1pPr>
          </a:lstStyle>
          <a:p>
            <a:fld id="{333E963C-1534-4F8D-B2A7-66D81AA2595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昨天和李畅，叶子，伟康到市区去和一个公司谈合作，虽然结果不尽人意，但是不得不说给我很大的启发。他们差人啊，很差人，他们都要求我们团队人过去，我们给他们介绍。所以接下来我们就做啊，要找人我们帮你找啊。</a:t>
            </a:r>
            <a:endParaRPr lang="en-US" altLang="zh-CN" dirty="0" smtClean="0"/>
          </a:p>
          <a:p>
            <a:r>
              <a:rPr lang="zh-CN" altLang="en-US" dirty="0" smtClean="0"/>
              <a:t>我们在来分析下杭州的情况，杭州最近的标签就是创业都市，也就是说创业者多，多好啊，创业的人多，需要的人就越多，他们初创业要人没有，要钱不多。所以学生必然是一大选择。</a:t>
            </a:r>
            <a:endParaRPr lang="en-US" altLang="zh-CN" dirty="0" smtClean="0"/>
          </a:p>
          <a:p>
            <a:r>
              <a:rPr lang="zh-CN" altLang="en-US" dirty="0" smtClean="0"/>
              <a:t>然后再看看学校学生的情况，学校组织的招聘大多都是一些成立多年公司，对学生的要求比较高，能力不够的必然留下，那么留下的人就是那些创业者的目标了，我们推荐给他们吧。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zh-CN" smtClean="0"/>
              <a:pPr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首先我们在找人这方面已经思量了很长时间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我们已经有了团团一家这样的用户入口，只要我们好好完善，更个性化，更服务化，推广不是问题，也就是用户不是问题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我们分析了市场，分析了我们的优势，不得不说这就是我们的机会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CN" smtClean="0"/>
              <a:pPr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CN" smtClean="0"/>
              <a:pPr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我们不宣传公司找人，我们宣传可以在平台找人</a:t>
            </a:r>
            <a:endParaRPr lang="en-US" altLang="zh-CN" dirty="0" smtClean="0"/>
          </a:p>
          <a:p>
            <a:r>
              <a:rPr lang="zh-CN" altLang="en-US" dirty="0" smtClean="0"/>
              <a:t>组建团队的信息我们考虑系统公告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27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latinLnBrk="0">
              <a:defRPr lang="zh-CN" sz="7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0">
              <a:buNone/>
              <a:defRPr lang="zh-CN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t>2015/11/2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2015/11/2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2015/11/2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 latinLnBrk="0">
              <a:defRPr lang="zh-CN"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dirty="0" smtClean="0"/>
              <a:t>单击</a:t>
            </a:r>
            <a:r>
              <a:rPr lang="zh-CN" dirty="0"/>
              <a:t>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09A250-FF31-4206-8172-F9D3106AACB1}" type="datetimeFigureOut">
              <a:rPr lang="en-US" altLang="zh-CN" smtClean="0"/>
              <a:pPr/>
              <a:t>11/2/2015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latinLnBrk="0">
              <a:defRPr lang="zh-CN" sz="1400" cap="small">
                <a:solidFill>
                  <a:schemeClr val="bg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98295" y="1624602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330490" y="2438400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 latinLnBrk="0">
              <a:buNone/>
              <a:defRPr lang="zh-CN"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2015/11/2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 latinLnBrk="0">
              <a:defRPr lang="zh-CN"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dirty="0" smtClean="0"/>
              <a:t>单击</a:t>
            </a:r>
            <a:r>
              <a:rPr lang="zh-CN" dirty="0"/>
              <a:t>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09A250-FF31-4206-8172-F9D3106AACB1}" type="datetimeFigureOut">
              <a:rPr lang="en-US" altLang="zh-CN" smtClean="0"/>
              <a:pPr/>
              <a:t>11/2/2015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 b="0" kern="1200">
                <a:solidFill>
                  <a:schemeClr val="bg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98295" y="134674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209405" y="2595461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r" latinLnBrk="0">
              <a:defRPr lang="zh-CN" sz="12200" b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09A250-FF31-4206-8172-F9D3106AACB1}" type="datetimeFigureOut">
              <a:rPr lang="en-US" altLang="zh-CN" smtClean="0"/>
              <a:pPr/>
              <a:t>11/2/2015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zh-CN" sz="3600" b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2015/11/2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图片占位符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 dirty="0"/>
          </a:p>
        </p:txBody>
      </p:sp>
      <p:sp>
        <p:nvSpPr>
          <p:cNvPr id="30" name="图片占位符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31" name="图片占位符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cxnSp>
        <p:nvCxnSpPr>
          <p:cNvPr id="19" name="直线连接线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线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2015/11/2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2015/11/2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2015/11/2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2015/11/2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t>2015/11/2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t>2015/11/2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t>2015/11/2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2015/11/2</a:t>
            </a:fld>
            <a:endParaRPr 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2015/11/2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 latinLnBrk="0">
              <a:defRPr lang="zh-CN"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2015/11/2</a:t>
            </a:fld>
            <a:endParaRPr 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2015/11/2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0">
              <a:defRPr lang="zh-CN" sz="1100" b="0">
                <a:solidFill>
                  <a:schemeClr val="tx1">
                    <a:tint val="75000"/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AAD347D-5ACD-4C99-B74B-A9C85AD731AF}" type="datetimeFigureOut">
              <a:rPr lang="en-US" altLang="zh-CN" smtClean="0"/>
              <a:pPr/>
              <a:t>11/2/2015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100" b="0">
                <a:solidFill>
                  <a:schemeClr val="tx1">
                    <a:tint val="75000"/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zh-CN" sz="2800" b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lang="zh-CN" sz="4200" b="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2000" b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800" b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600" b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公司找人解决方案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市场分析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昨天到市区的经历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杭州的情况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学校的情况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我们的</a:t>
            </a:r>
            <a:r>
              <a:rPr 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机会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准备优势</a:t>
            </a:r>
            <a:r>
              <a:rPr 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/>
          </a:p>
          <a:p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用户优势。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我不得不说，这就是机会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解决方案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577" y="1853248"/>
            <a:ext cx="7382272" cy="4195762"/>
          </a:xfrm>
        </p:spPr>
      </p:pic>
      <p:cxnSp>
        <p:nvCxnSpPr>
          <p:cNvPr id="8" name="直接箭头连接符 7"/>
          <p:cNvCxnSpPr>
            <a:stCxn id="4" idx="0"/>
          </p:cNvCxnSpPr>
          <p:nvPr/>
        </p:nvCxnSpPr>
        <p:spPr>
          <a:xfrm flipH="1">
            <a:off x="5034708" y="1853248"/>
            <a:ext cx="1082005" cy="1308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116713" y="1668582"/>
            <a:ext cx="27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我们可以考虑在这里收益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8477" y="2842351"/>
            <a:ext cx="9404723" cy="1225287"/>
          </a:xfrm>
        </p:spPr>
        <p:txBody>
          <a:bodyPr/>
          <a:lstStyle/>
          <a:p>
            <a:pPr algn="ctr"/>
            <a:r>
              <a:rPr lang="zh-CN" altLang="en-US" dirty="0" smtClean="0"/>
              <a:t>“问题是怎么引入人进入平台”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2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宣传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搭建组队、竞赛模块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整合活动云平台，把原来的用户引入找人平台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683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业务计划演示文稿（宽屏 Ion 绿色设计）</Template>
  <TotalTime>98</TotalTime>
  <Words>326</Words>
  <Application>Microsoft Office PowerPoint</Application>
  <PresentationFormat>宽屏</PresentationFormat>
  <Paragraphs>35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Microsoft YaHei UI</vt:lpstr>
      <vt:lpstr>宋体</vt:lpstr>
      <vt:lpstr>Calibri</vt:lpstr>
      <vt:lpstr>Century Gothic</vt:lpstr>
      <vt:lpstr>Wingdings 3</vt:lpstr>
      <vt:lpstr>离子</vt:lpstr>
      <vt:lpstr>公司找人解决方案</vt:lpstr>
      <vt:lpstr>市场分析</vt:lpstr>
      <vt:lpstr>我们的机会</vt:lpstr>
      <vt:lpstr>解决方案</vt:lpstr>
      <vt:lpstr>“问题是怎么引入人进入平台”</vt:lpstr>
      <vt:lpstr>引人方法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公司找人解决方案</dc:title>
  <dc:creator>liuJD</dc:creator>
  <cp:keywords/>
  <cp:lastModifiedBy>liuJD</cp:lastModifiedBy>
  <cp:revision>5</cp:revision>
  <cp:lastPrinted>2012-08-15T21:38:02Z</cp:lastPrinted>
  <dcterms:created xsi:type="dcterms:W3CDTF">2015-11-02T05:23:32Z</dcterms:created>
  <dcterms:modified xsi:type="dcterms:W3CDTF">2015-11-02T07:02:17Z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