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71" r:id="rId5"/>
    <p:sldId id="269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3968" autoAdjust="0"/>
  </p:normalViewPr>
  <p:slideViewPr>
    <p:cSldViewPr snapToGrid="0">
      <p:cViewPr varScale="1">
        <p:scale>
          <a:sx n="76" d="100"/>
          <a:sy n="76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E4D23657-D1E8-4B22-974B-8DC90813F51B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1단계 </a:t>
          </a:r>
          <a:r>
            <a:rPr 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  <a:endParaRPr 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9EF0911-2234-42D0-AEF3-7FADAFD12999}" type="parTrans" cxnId="{99F95D8E-A851-4953-A3C5-9BF7753ED9FA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29487B0-19AA-4AAC-8F83-CF2C113EB84D}" type="sibTrans" cxnId="{99F95D8E-A851-4953-A3C5-9BF7753ED9FA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F034794-D109-40B6-8FA2-8971C3123AB6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2단계</a:t>
          </a:r>
          <a:r>
            <a:rPr 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gm:t>
    </dgm:pt>
    <dgm:pt modelId="{64D09C75-3D44-4CEF-9459-5C91DB44A9EA}" type="parTrans" cxnId="{80FF73C0-9BCD-436E-A85B-D6D7D322462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DDFC891-FC62-4131-A642-2D94388BCCE2}" type="sibTrans" cxnId="{80FF73C0-9BCD-436E-A85B-D6D7D322462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E11DBD-E9B5-4BCF-A56C-7AAE26CE30DC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3단계</a:t>
          </a:r>
          <a:r>
            <a:rPr 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gm:t>
    </dgm:pt>
    <dgm:pt modelId="{B7B43D5B-12E9-44B1-B818-4B50F6AD3C0A}" type="parTrans" cxnId="{5E0737F0-6DE4-4885-BC59-82E10D617E5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9BDEDB-415B-4AB3-B964-E819D0C56DBB}" type="sibTrans" cxnId="{5E0737F0-6DE4-4885-BC59-82E10D617E5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78AA374-0E17-4AEA-8EB6-0C342D57D8D8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4단계</a:t>
          </a:r>
          <a:r>
            <a:rPr 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gm:t>
    </dgm:pt>
    <dgm:pt modelId="{5E28F01D-9664-415C-A0CD-EBFDAB29426C}" type="parTrans" cxnId="{6F55886F-2AC8-4F4F-B328-821CB3A2117B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A604594-E883-4DA9-8A2A-16DFACE8640A}" type="sibTrans" cxnId="{6F55886F-2AC8-4F4F-B328-821CB3A2117B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F1A7D0-6E45-49DA-80B3-7FF4B8783E58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5단계</a:t>
          </a:r>
          <a:r>
            <a:rPr 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gm:t>
    </dgm:pt>
    <dgm:pt modelId="{3ECE110E-B07E-4F19-B2DF-3E42E99B2E8D}" type="parTrans" cxnId="{33A927E1-3C94-4A92-8DB3-42886008240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7B1D0F3-117D-4CE7-9037-3F5A4995054A}" type="sibTrans" cxnId="{33A927E1-3C94-4A92-8DB3-42886008240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345295" y="188828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71931" y="2404631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1단계 </a:t>
          </a:r>
          <a:r>
            <a:rPr lang="en-US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  <a:endParaRPr lang="en-US" sz="2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71931" y="2404631"/>
        <a:ext cx="1560201" cy="1367608"/>
      </dsp:txXfrm>
    </dsp:sp>
    <dsp:sp modelId="{B746139E-4627-4CCC-9299-5653D77ED24D}">
      <dsp:nvSpPr>
        <dsp:cNvPr id="0" name=""/>
        <dsp:cNvSpPr/>
      </dsp:nvSpPr>
      <dsp:spPr>
        <a:xfrm>
          <a:off x="1437755" y="1761051"/>
          <a:ext cx="294377" cy="29437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55287" y="141565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081923" y="193200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2단계</a:t>
          </a:r>
          <a:r>
            <a:rPr lang="en-US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sp:txBody>
      <dsp:txXfrm>
        <a:off x="2081923" y="1932002"/>
        <a:ext cx="1560201" cy="1367608"/>
      </dsp:txXfrm>
    </dsp:sp>
    <dsp:sp modelId="{F6F2BEFC-1674-4E8D-98FF-DE4432BB887C}">
      <dsp:nvSpPr>
        <dsp:cNvPr id="0" name=""/>
        <dsp:cNvSpPr/>
      </dsp:nvSpPr>
      <dsp:spPr>
        <a:xfrm>
          <a:off x="3347747" y="1288421"/>
          <a:ext cx="294377" cy="29437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4165279" y="94302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991914" y="145937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3단계</a:t>
          </a:r>
          <a:r>
            <a:rPr lang="en-US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sp:txBody>
      <dsp:txXfrm>
        <a:off x="3991914" y="1459372"/>
        <a:ext cx="1560201" cy="1367608"/>
      </dsp:txXfrm>
    </dsp:sp>
    <dsp:sp modelId="{D5E82CFA-3F05-41CB-A66C-3A904CCE06CE}">
      <dsp:nvSpPr>
        <dsp:cNvPr id="0" name=""/>
        <dsp:cNvSpPr/>
      </dsp:nvSpPr>
      <dsp:spPr>
        <a:xfrm>
          <a:off x="5257739" y="815792"/>
          <a:ext cx="294377" cy="29437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6075271" y="47039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5901906" y="986743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4단계</a:t>
          </a:r>
          <a:r>
            <a:rPr lang="en-US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sp:txBody>
      <dsp:txXfrm>
        <a:off x="5901906" y="986743"/>
        <a:ext cx="1560201" cy="1367608"/>
      </dsp:txXfrm>
    </dsp:sp>
    <dsp:sp modelId="{F62C0D9F-BF11-4D63-A28B-80FA21343A28}">
      <dsp:nvSpPr>
        <dsp:cNvPr id="0" name=""/>
        <dsp:cNvSpPr/>
      </dsp:nvSpPr>
      <dsp:spPr>
        <a:xfrm>
          <a:off x="7167730" y="343163"/>
          <a:ext cx="294377" cy="29437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7985263" y="-2236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7811898" y="514114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5단계</a:t>
          </a:r>
          <a:r>
            <a:rPr lang="en-US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/>
          </a:r>
          <a:br>
            <a:rPr lang="en-US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제목</a:t>
          </a:r>
        </a:p>
      </dsp:txBody>
      <dsp:txXfrm>
        <a:off x="7811898" y="514114"/>
        <a:ext cx="1560201" cy="136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DA5BB69-4433-4F1D-B4AD-3F351862C0A6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2017-03-12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7E4DE1BD-5A3B-48A0-BBB4-135AE1DF5DD1}" type="datetime1">
              <a:rPr lang="ko-KR" altLang="en-US" smtClean="0"/>
              <a:pPr algn="r"/>
              <a:t>2017-03-12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dirty="0" smtClean="0"/>
              <a:t>둘째 수준</a:t>
            </a:r>
          </a:p>
          <a:p>
            <a:pPr lvl="2" rtl="0"/>
            <a:r>
              <a:rPr lang="ko-KR" altLang="en-US" dirty="0" smtClean="0"/>
              <a:t>셋째 수준</a:t>
            </a:r>
          </a:p>
          <a:p>
            <a:pPr lvl="3" rtl="0"/>
            <a:r>
              <a:rPr lang="ko-KR" altLang="en-US" dirty="0" smtClean="0"/>
              <a:t>넷째 수준</a:t>
            </a:r>
          </a:p>
          <a:p>
            <a:pPr lvl="4" rtl="0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935E2820-AFE1-45FA-949E-17BDB534E1DC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688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45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989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89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2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58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3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414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26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1B42F-A404-4DC0-B9DF-8ADEB4A9E247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98845-2222-48BE-AE07-8BAD69799613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E7CBD-C498-432D-8286-CC40D06EB781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3BEC92-84C6-4586-BE4B-5D24E1BDAF96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6B57C3-0B05-44ED-BB13-CC9F3C0E4227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DBE33-0718-4FDC-ADDC-455716E5C86C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9DAE56-7DFF-4C69-921A-B2DA641CB7AC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5FFE8-7428-4F8C-99EA-F8938669F3AC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D020B4-EE84-4824-9D18-097E003DB33D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DAE899-EF60-4368-827B-9EACCD7692B5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 smtClean="0"/>
              <a:t>그림을 추가하려면 아이콘을 클릭하세요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92B5A5-A5CC-498F-BC7C-C4B8C041FFC1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63D116-37D5-439C-8D68-B60CAC89AA25}" type="datetime1">
              <a:rPr lang="ko-KR" altLang="en-US" smtClean="0"/>
              <a:pPr/>
              <a:t>2017-03-12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ydreamer-92.tistory.com/6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ydreamer-92.tistory.com/62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10871414" cy="2463114"/>
          </a:xfrm>
        </p:spPr>
        <p:txBody>
          <a:bodyPr rtlCol="0"/>
          <a:lstStyle/>
          <a:p>
            <a:r>
              <a:rPr lang="en-US" altLang="ko-KR" b="1" dirty="0">
                <a:hlinkClick r:id="rId3"/>
              </a:rPr>
              <a:t>JSP</a:t>
            </a:r>
            <a:r>
              <a:rPr lang="ko-KR" altLang="en-US" b="1" dirty="0">
                <a:hlinkClick r:id="rId3"/>
              </a:rPr>
              <a:t>게시판 </a:t>
            </a:r>
            <a:r>
              <a:rPr lang="en-US" altLang="ko-KR" b="1" dirty="0">
                <a:hlinkClick r:id="rId3"/>
              </a:rPr>
              <a:t>: </a:t>
            </a:r>
            <a:r>
              <a:rPr lang="ko-KR" altLang="en-US" b="1" dirty="0">
                <a:hlinkClick r:id="rId3"/>
              </a:rPr>
              <a:t>페이지설계</a:t>
            </a:r>
            <a:r>
              <a:rPr lang="en-US" altLang="ko-KR" b="1" dirty="0">
                <a:hlinkClick r:id="rId3"/>
              </a:rPr>
              <a:t>/ TABLE</a:t>
            </a:r>
            <a:r>
              <a:rPr lang="ko-KR" altLang="en-US" b="1" dirty="0">
                <a:hlinkClick r:id="rId3"/>
              </a:rPr>
              <a:t>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- 2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22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- 3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64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- 4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dirty="0" smtClean="0"/>
              <a:t>기본적인 </a:t>
            </a:r>
            <a:r>
              <a:rPr lang="en-US" altLang="ko-KR" dirty="0"/>
              <a:t>CRUD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Create/Read/Update/Delete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43" y="1932546"/>
            <a:ext cx="9361354" cy="34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2794000"/>
            <a:ext cx="1952625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212" y="3275145"/>
            <a:ext cx="2238375" cy="1123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12" y="2955925"/>
            <a:ext cx="1714500" cy="108585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>
            <a:normAutofit/>
          </a:bodyPr>
          <a:lstStyle/>
          <a:p>
            <a:r>
              <a:rPr lang="en-US" altLang="ko-KR" b="1" dirty="0">
                <a:hlinkClick r:id="rId6"/>
              </a:rPr>
              <a:t>TABLE</a:t>
            </a:r>
            <a:r>
              <a:rPr lang="ko-KR" altLang="en-US" b="1" dirty="0">
                <a:hlinkClick r:id="rId6"/>
              </a:rPr>
              <a:t>설계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19113" y="195262"/>
            <a:ext cx="4395787" cy="1257300"/>
          </a:xfrm>
        </p:spPr>
        <p:txBody>
          <a:bodyPr rtlCol="0">
            <a:normAutofit/>
          </a:bodyPr>
          <a:lstStyle/>
          <a:p>
            <a:r>
              <a:rPr lang="ko-KR" altLang="en-US" b="1" dirty="0" smtClean="0"/>
              <a:t>프로젝트 폴더 구조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613" y="195262"/>
            <a:ext cx="45529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7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표가 있는 두 개의 내용 레이아웃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여기에 세 번째 글머리 기호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9774346"/>
              </p:ext>
            </p:extLst>
          </p:nvPr>
        </p:nvGraphicFramePr>
        <p:xfrm>
          <a:off x="7008813" y="1600200"/>
          <a:ext cx="4572000" cy="20799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9979">
                <a:tc>
                  <a:txBody>
                    <a:bodyPr/>
                    <a:lstStyle/>
                    <a:p>
                      <a:pPr rtl="0"/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수업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그룹 </a:t>
                      </a:r>
                      <a:r>
                        <a:rPr lang="en-US" altLang="ko-KR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그룹 </a:t>
                      </a:r>
                      <a:r>
                        <a:rPr lang="en-US" altLang="ko-KR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9979">
                <a:tc>
                  <a:txBody>
                    <a:bodyPr/>
                    <a:lstStyle/>
                    <a:p>
                      <a:pPr rtl="0"/>
                      <a:r>
                        <a:rPr lang="en-US" altLang="ko-KR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반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82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95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9979">
                <a:tc>
                  <a:txBody>
                    <a:bodyPr/>
                    <a:lstStyle/>
                    <a:p>
                      <a:pPr rtl="0"/>
                      <a:r>
                        <a:rPr lang="en-US" altLang="ko-KR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반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76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88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9979">
                <a:tc>
                  <a:txBody>
                    <a:bodyPr/>
                    <a:lstStyle/>
                    <a:p>
                      <a:pPr rtl="0"/>
                      <a:r>
                        <a:rPr lang="en-US" altLang="ko-KR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반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84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90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SmartArt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가 있는 제목 및 내용 레이아웃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15" name="내용 개체 틀 14" descr="오름차순으로 5가지 단계를 보여 주는 단계별 프로세스 다이어그램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137327"/>
              </p:ext>
            </p:extLst>
          </p:nvPr>
        </p:nvGraphicFramePr>
        <p:xfrm>
          <a:off x="2208213" y="1600200"/>
          <a:ext cx="9372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4482461" cy="2486025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구역 머리글 레이아웃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부제목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캡션 레이아웃이 있는 그림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" name="그림 개체 틀 3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/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캡션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14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- 1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01018"/>
      </p:ext>
    </p:extLst>
  </p:cSld>
  <p:clrMapOvr>
    <a:masterClrMapping/>
  </p:clrMapOvr>
</p:sld>
</file>

<file path=ppt/theme/theme1.xml><?xml version="1.0" encoding="utf-8"?>
<a:theme xmlns:a="http://schemas.openxmlformats.org/drawingml/2006/main" name="놀고 있는 어린이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53_TF03461883.potx" id="{175ED3FE-ECB1-4314-8B06-C6F4F1FE134C}" vid="{51EF8096-EA32-4CC3-B14A-45F48ECE2982}"/>
    </a:ext>
  </a:extLst>
</a:theme>
</file>

<file path=ppt/theme/theme2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어린이 놀이 학습 프레젠테이션 디자인(만화 그림, 와이드스크린)</Template>
  <TotalTime>51</TotalTime>
  <Words>111</Words>
  <Application>Microsoft Office PowerPoint</Application>
  <PresentationFormat>와이드스크린</PresentationFormat>
  <Paragraphs>47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Malgun Gothic</vt:lpstr>
      <vt:lpstr>Wingdings</vt:lpstr>
      <vt:lpstr>놀고 있는 어린이 16x9</vt:lpstr>
      <vt:lpstr>JSP게시판 : 페이지설계/ TABLE설계</vt:lpstr>
      <vt:lpstr>기본적인 CRUD Create/Read/Update/Delete</vt:lpstr>
      <vt:lpstr>TABLE설계</vt:lpstr>
      <vt:lpstr>프로젝트 폴더 구조</vt:lpstr>
      <vt:lpstr>표가 있는 두 개의 내용 레이아웃</vt:lpstr>
      <vt:lpstr>SmartArt가 있는 제목 및 내용 레이아웃</vt:lpstr>
      <vt:lpstr>구역 머리글 레이아웃</vt:lpstr>
      <vt:lpstr>캡션 레이아웃이 있는 그림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JSP게시판 : 페이지설계/ TABLE설계</dc:title>
  <dc:creator>김영균</dc:creator>
  <cp:lastModifiedBy>김영균</cp:lastModifiedBy>
  <cp:revision>3</cp:revision>
  <dcterms:created xsi:type="dcterms:W3CDTF">2017-03-10T18:43:15Z</dcterms:created>
  <dcterms:modified xsi:type="dcterms:W3CDTF">2017-03-12T07:26:47Z</dcterms:modified>
</cp:coreProperties>
</file>