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051" r:id="rId5"/>
    <p:sldMasterId id="2147484047" r:id="rId6"/>
  </p:sldMasterIdLst>
  <p:notesMasterIdLst>
    <p:notesMasterId r:id="rId12"/>
  </p:notesMasterIdLst>
  <p:handoutMasterIdLst>
    <p:handoutMasterId r:id="rId13"/>
  </p:handoutMasterIdLst>
  <p:sldIdLst>
    <p:sldId id="6649" r:id="rId7"/>
    <p:sldId id="6606" r:id="rId8"/>
    <p:sldId id="6605" r:id="rId9"/>
    <p:sldId id="25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95BF52-B353-4A48-A94C-83647B1436EA}">
          <p14:sldIdLst>
            <p14:sldId id="6649"/>
            <p14:sldId id="6606"/>
            <p14:sldId id="6605"/>
            <p14:sldId id="257"/>
            <p14:sldId id="262"/>
          </p14:sldIdLst>
        </p14:section>
      </p14:sectionLst>
    </p:ex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541495-6305-900B-5226-B63BB88C1583}" name="Selina Ang" initials="SA" userId="S::selina.ang@mazars.com.sg::161bacd6-739e-4fa5-bfe8-d03ec8ebed0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rraine Hackett" initials="LH" lastIdx="7" clrIdx="0">
    <p:extLst>
      <p:ext uri="{19B8F6BF-5375-455C-9EA6-DF929625EA0E}">
        <p15:presenceInfo xmlns:p15="http://schemas.microsoft.com/office/powerpoint/2012/main" userId="S::Lorraine.Hackett@mazars.co.uk::8f887e52-e25d-47ae-995a-f8080a42c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A30"/>
    <a:srgbClr val="205F73"/>
    <a:srgbClr val="673958"/>
    <a:srgbClr val="854533"/>
    <a:srgbClr val="038EA4"/>
    <a:srgbClr val="887451"/>
    <a:srgbClr val="007EB2"/>
    <a:srgbClr val="697077"/>
    <a:srgbClr val="777B08"/>
    <a:srgbClr val="AC9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08179D-8F52-443F-A451-49B18258B634}" v="3" dt="2023-09-28T16:04:52.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57" autoAdjust="0"/>
  </p:normalViewPr>
  <p:slideViewPr>
    <p:cSldViewPr snapToGrid="0">
      <p:cViewPr>
        <p:scale>
          <a:sx n="75" d="100"/>
          <a:sy n="75" d="100"/>
        </p:scale>
        <p:origin x="1914" y="1296"/>
      </p:cViewPr>
      <p:guideLst>
        <p:guide orient="horz" pos="2636"/>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Kee Yin" userId="1220e657-0709-4308-9397-1d209120bfd8" providerId="ADAL" clId="{C408179D-8F52-443F-A451-49B18258B634}"/>
    <pc:docChg chg="undo custSel delSld modSld modSection">
      <pc:chgData name="Lai Kee Yin" userId="1220e657-0709-4308-9397-1d209120bfd8" providerId="ADAL" clId="{C408179D-8F52-443F-A451-49B18258B634}" dt="2023-09-28T16:05:18.929" v="44" actId="47"/>
      <pc:docMkLst>
        <pc:docMk/>
      </pc:docMkLst>
      <pc:sldChg chg="addSp delSp modSp del mod">
        <pc:chgData name="Lai Kee Yin" userId="1220e657-0709-4308-9397-1d209120bfd8" providerId="ADAL" clId="{C408179D-8F52-443F-A451-49B18258B634}" dt="2023-09-28T16:05:18.929" v="44" actId="47"/>
        <pc:sldMkLst>
          <pc:docMk/>
          <pc:sldMk cId="1503423724" sldId="256"/>
        </pc:sldMkLst>
        <pc:spChg chg="mod">
          <ac:chgData name="Lai Kee Yin" userId="1220e657-0709-4308-9397-1d209120bfd8" providerId="ADAL" clId="{C408179D-8F52-443F-A451-49B18258B634}" dt="2023-09-28T15:30:19.725" v="34" actId="20577"/>
          <ac:spMkLst>
            <pc:docMk/>
            <pc:sldMk cId="1503423724" sldId="256"/>
            <ac:spMk id="3" creationId="{A8EB0251-ACE2-4A23-9CD5-B82742ED2843}"/>
          </ac:spMkLst>
        </pc:spChg>
        <pc:spChg chg="mod">
          <ac:chgData name="Lai Kee Yin" userId="1220e657-0709-4308-9397-1d209120bfd8" providerId="ADAL" clId="{C408179D-8F52-443F-A451-49B18258B634}" dt="2023-09-28T15:30:34.161" v="35" actId="768"/>
          <ac:spMkLst>
            <pc:docMk/>
            <pc:sldMk cId="1503423724" sldId="256"/>
            <ac:spMk id="5" creationId="{4113A0B1-BCD7-47AC-A202-1F3375D7E8C5}"/>
          </ac:spMkLst>
        </pc:spChg>
        <pc:picChg chg="add del mod">
          <ac:chgData name="Lai Kee Yin" userId="1220e657-0709-4308-9397-1d209120bfd8" providerId="ADAL" clId="{C408179D-8F52-443F-A451-49B18258B634}" dt="2023-09-28T15:18:27.120" v="2" actId="478"/>
          <ac:picMkLst>
            <pc:docMk/>
            <pc:sldMk cId="1503423724" sldId="256"/>
            <ac:picMk id="2" creationId="{D9F006C1-4EE3-0E4B-33A7-611DA49AFAE6}"/>
          </ac:picMkLst>
        </pc:picChg>
      </pc:sldChg>
      <pc:sldChg chg="delSp">
        <pc:chgData name="Lai Kee Yin" userId="1220e657-0709-4308-9397-1d209120bfd8" providerId="ADAL" clId="{C408179D-8F52-443F-A451-49B18258B634}" dt="2023-09-28T16:04:52.757" v="40" actId="478"/>
        <pc:sldMkLst>
          <pc:docMk/>
          <pc:sldMk cId="3677627913" sldId="257"/>
        </pc:sldMkLst>
        <pc:spChg chg="del">
          <ac:chgData name="Lai Kee Yin" userId="1220e657-0709-4308-9397-1d209120bfd8" providerId="ADAL" clId="{C408179D-8F52-443F-A451-49B18258B634}" dt="2023-09-28T16:04:52.757" v="40" actId="478"/>
          <ac:spMkLst>
            <pc:docMk/>
            <pc:sldMk cId="3677627913" sldId="257"/>
            <ac:spMk id="18" creationId="{31B098A4-1A20-7661-AA16-A6620E5B4B82}"/>
          </ac:spMkLst>
        </pc:spChg>
        <pc:picChg chg="del">
          <ac:chgData name="Lai Kee Yin" userId="1220e657-0709-4308-9397-1d209120bfd8" providerId="ADAL" clId="{C408179D-8F52-443F-A451-49B18258B634}" dt="2023-09-28T16:04:52.757" v="40" actId="478"/>
          <ac:picMkLst>
            <pc:docMk/>
            <pc:sldMk cId="3677627913" sldId="257"/>
            <ac:picMk id="19" creationId="{C03793A0-481C-81FE-2C5F-B44D33A8AF8C}"/>
          </ac:picMkLst>
        </pc:picChg>
        <pc:picChg chg="del">
          <ac:chgData name="Lai Kee Yin" userId="1220e657-0709-4308-9397-1d209120bfd8" providerId="ADAL" clId="{C408179D-8F52-443F-A451-49B18258B634}" dt="2023-09-28T16:04:52.757" v="40" actId="478"/>
          <ac:picMkLst>
            <pc:docMk/>
            <pc:sldMk cId="3677627913" sldId="257"/>
            <ac:picMk id="20" creationId="{4BA495FA-8FC4-86AE-89EE-2FC58ED6D719}"/>
          </ac:picMkLst>
        </pc:picChg>
        <pc:picChg chg="del">
          <ac:chgData name="Lai Kee Yin" userId="1220e657-0709-4308-9397-1d209120bfd8" providerId="ADAL" clId="{C408179D-8F52-443F-A451-49B18258B634}" dt="2023-09-28T16:04:52.757" v="40" actId="478"/>
          <ac:picMkLst>
            <pc:docMk/>
            <pc:sldMk cId="3677627913" sldId="257"/>
            <ac:picMk id="22" creationId="{244A4E97-9292-153F-621D-81208DB2BEF4}"/>
          </ac:picMkLst>
        </pc:picChg>
        <pc:picChg chg="del">
          <ac:chgData name="Lai Kee Yin" userId="1220e657-0709-4308-9397-1d209120bfd8" providerId="ADAL" clId="{C408179D-8F52-443F-A451-49B18258B634}" dt="2023-09-28T16:04:52.757" v="40" actId="478"/>
          <ac:picMkLst>
            <pc:docMk/>
            <pc:sldMk cId="3677627913" sldId="257"/>
            <ac:picMk id="25" creationId="{F2326D17-9FF3-BDA6-ACB4-2527653F8E3B}"/>
          </ac:picMkLst>
        </pc:picChg>
        <pc:picChg chg="del">
          <ac:chgData name="Lai Kee Yin" userId="1220e657-0709-4308-9397-1d209120bfd8" providerId="ADAL" clId="{C408179D-8F52-443F-A451-49B18258B634}" dt="2023-09-28T16:04:52.757" v="40" actId="478"/>
          <ac:picMkLst>
            <pc:docMk/>
            <pc:sldMk cId="3677627913" sldId="257"/>
            <ac:picMk id="26" creationId="{1A37C5C7-EFE3-AD82-65C2-1793D934D61E}"/>
          </ac:picMkLst>
        </pc:picChg>
        <pc:picChg chg="del">
          <ac:chgData name="Lai Kee Yin" userId="1220e657-0709-4308-9397-1d209120bfd8" providerId="ADAL" clId="{C408179D-8F52-443F-A451-49B18258B634}" dt="2023-09-28T16:04:52.757" v="40" actId="478"/>
          <ac:picMkLst>
            <pc:docMk/>
            <pc:sldMk cId="3677627913" sldId="257"/>
            <ac:picMk id="28" creationId="{5AE1958B-2A8E-B88E-79AF-07190A55A6FC}"/>
          </ac:picMkLst>
        </pc:picChg>
        <pc:picChg chg="del">
          <ac:chgData name="Lai Kee Yin" userId="1220e657-0709-4308-9397-1d209120bfd8" providerId="ADAL" clId="{C408179D-8F52-443F-A451-49B18258B634}" dt="2023-09-28T16:04:52.757" v="40" actId="478"/>
          <ac:picMkLst>
            <pc:docMk/>
            <pc:sldMk cId="3677627913" sldId="257"/>
            <ac:picMk id="29" creationId="{D99B68C5-D956-5248-95FD-63937A5CFD15}"/>
          </ac:picMkLst>
        </pc:picChg>
        <pc:picChg chg="del">
          <ac:chgData name="Lai Kee Yin" userId="1220e657-0709-4308-9397-1d209120bfd8" providerId="ADAL" clId="{C408179D-8F52-443F-A451-49B18258B634}" dt="2023-09-28T16:04:52.757" v="40" actId="478"/>
          <ac:picMkLst>
            <pc:docMk/>
            <pc:sldMk cId="3677627913" sldId="257"/>
            <ac:picMk id="30" creationId="{FB558810-C601-D68C-278F-FC9C2ED92ED3}"/>
          </ac:picMkLst>
        </pc:picChg>
      </pc:sldChg>
      <pc:sldChg chg="del">
        <pc:chgData name="Lai Kee Yin" userId="1220e657-0709-4308-9397-1d209120bfd8" providerId="ADAL" clId="{C408179D-8F52-443F-A451-49B18258B634}" dt="2023-09-28T15:30:38.275" v="36" actId="47"/>
        <pc:sldMkLst>
          <pc:docMk/>
          <pc:sldMk cId="3850773988" sldId="260"/>
        </pc:sldMkLst>
      </pc:sldChg>
      <pc:sldChg chg="del">
        <pc:chgData name="Lai Kee Yin" userId="1220e657-0709-4308-9397-1d209120bfd8" providerId="ADAL" clId="{C408179D-8F52-443F-A451-49B18258B634}" dt="2023-09-28T15:30:44.967" v="37" actId="47"/>
        <pc:sldMkLst>
          <pc:docMk/>
          <pc:sldMk cId="131730182" sldId="329"/>
        </pc:sldMkLst>
      </pc:sldChg>
      <pc:sldChg chg="del">
        <pc:chgData name="Lai Kee Yin" userId="1220e657-0709-4308-9397-1d209120bfd8" providerId="ADAL" clId="{C408179D-8F52-443F-A451-49B18258B634}" dt="2023-09-28T15:30:44.967" v="37" actId="47"/>
        <pc:sldMkLst>
          <pc:docMk/>
          <pc:sldMk cId="3574510978" sldId="332"/>
        </pc:sldMkLst>
      </pc:sldChg>
      <pc:sldChg chg="del">
        <pc:chgData name="Lai Kee Yin" userId="1220e657-0709-4308-9397-1d209120bfd8" providerId="ADAL" clId="{C408179D-8F52-443F-A451-49B18258B634}" dt="2023-09-28T15:30:44.967" v="37" actId="47"/>
        <pc:sldMkLst>
          <pc:docMk/>
          <pc:sldMk cId="4190826476" sldId="334"/>
        </pc:sldMkLst>
      </pc:sldChg>
      <pc:sldChg chg="delSp">
        <pc:chgData name="Lai Kee Yin" userId="1220e657-0709-4308-9397-1d209120bfd8" providerId="ADAL" clId="{C408179D-8F52-443F-A451-49B18258B634}" dt="2023-09-28T16:04:48.289" v="39" actId="478"/>
        <pc:sldMkLst>
          <pc:docMk/>
          <pc:sldMk cId="216135211" sldId="6605"/>
        </pc:sldMkLst>
        <pc:spChg chg="del">
          <ac:chgData name="Lai Kee Yin" userId="1220e657-0709-4308-9397-1d209120bfd8" providerId="ADAL" clId="{C408179D-8F52-443F-A451-49B18258B634}" dt="2023-09-28T16:04:48.289" v="39" actId="478"/>
          <ac:spMkLst>
            <pc:docMk/>
            <pc:sldMk cId="216135211" sldId="6605"/>
            <ac:spMk id="32" creationId="{4658043E-49F3-8C5D-A877-B3290227A38B}"/>
          </ac:spMkLst>
        </pc:spChg>
        <pc:picChg chg="del">
          <ac:chgData name="Lai Kee Yin" userId="1220e657-0709-4308-9397-1d209120bfd8" providerId="ADAL" clId="{C408179D-8F52-443F-A451-49B18258B634}" dt="2023-09-28T16:04:48.289" v="39" actId="478"/>
          <ac:picMkLst>
            <pc:docMk/>
            <pc:sldMk cId="216135211" sldId="6605"/>
            <ac:picMk id="16" creationId="{6C3A7C48-D645-E4E3-5A75-F3D3D05C3F9D}"/>
          </ac:picMkLst>
        </pc:picChg>
        <pc:picChg chg="del">
          <ac:chgData name="Lai Kee Yin" userId="1220e657-0709-4308-9397-1d209120bfd8" providerId="ADAL" clId="{C408179D-8F52-443F-A451-49B18258B634}" dt="2023-09-28T16:04:48.289" v="39" actId="478"/>
          <ac:picMkLst>
            <pc:docMk/>
            <pc:sldMk cId="216135211" sldId="6605"/>
            <ac:picMk id="17" creationId="{94942112-4359-9627-ED73-A71A4B6F2A1E}"/>
          </ac:picMkLst>
        </pc:picChg>
        <pc:picChg chg="del">
          <ac:chgData name="Lai Kee Yin" userId="1220e657-0709-4308-9397-1d209120bfd8" providerId="ADAL" clId="{C408179D-8F52-443F-A451-49B18258B634}" dt="2023-09-28T16:04:48.289" v="39" actId="478"/>
          <ac:picMkLst>
            <pc:docMk/>
            <pc:sldMk cId="216135211" sldId="6605"/>
            <ac:picMk id="18" creationId="{9C2BC465-25CF-52C6-7733-9DC7FFDCE616}"/>
          </ac:picMkLst>
        </pc:picChg>
        <pc:picChg chg="del">
          <ac:chgData name="Lai Kee Yin" userId="1220e657-0709-4308-9397-1d209120bfd8" providerId="ADAL" clId="{C408179D-8F52-443F-A451-49B18258B634}" dt="2023-09-28T16:04:48.289" v="39" actId="478"/>
          <ac:picMkLst>
            <pc:docMk/>
            <pc:sldMk cId="216135211" sldId="6605"/>
            <ac:picMk id="19" creationId="{130AD13B-B654-E736-4902-A55D95214DA8}"/>
          </ac:picMkLst>
        </pc:picChg>
        <pc:picChg chg="del">
          <ac:chgData name="Lai Kee Yin" userId="1220e657-0709-4308-9397-1d209120bfd8" providerId="ADAL" clId="{C408179D-8F52-443F-A451-49B18258B634}" dt="2023-09-28T16:04:48.289" v="39" actId="478"/>
          <ac:picMkLst>
            <pc:docMk/>
            <pc:sldMk cId="216135211" sldId="6605"/>
            <ac:picMk id="20" creationId="{81E1F374-942E-FAAE-BF4E-03A77FD1FF35}"/>
          </ac:picMkLst>
        </pc:picChg>
        <pc:picChg chg="del">
          <ac:chgData name="Lai Kee Yin" userId="1220e657-0709-4308-9397-1d209120bfd8" providerId="ADAL" clId="{C408179D-8F52-443F-A451-49B18258B634}" dt="2023-09-28T16:04:48.289" v="39" actId="478"/>
          <ac:picMkLst>
            <pc:docMk/>
            <pc:sldMk cId="216135211" sldId="6605"/>
            <ac:picMk id="21" creationId="{19670BD9-D564-2CC0-AB62-AB0F75F234C4}"/>
          </ac:picMkLst>
        </pc:picChg>
        <pc:picChg chg="del">
          <ac:chgData name="Lai Kee Yin" userId="1220e657-0709-4308-9397-1d209120bfd8" providerId="ADAL" clId="{C408179D-8F52-443F-A451-49B18258B634}" dt="2023-09-28T16:04:48.289" v="39" actId="478"/>
          <ac:picMkLst>
            <pc:docMk/>
            <pc:sldMk cId="216135211" sldId="6605"/>
            <ac:picMk id="22" creationId="{6A5F6611-A2D0-C11E-6334-C571ADDAADBF}"/>
          </ac:picMkLst>
        </pc:picChg>
        <pc:picChg chg="del">
          <ac:chgData name="Lai Kee Yin" userId="1220e657-0709-4308-9397-1d209120bfd8" providerId="ADAL" clId="{C408179D-8F52-443F-A451-49B18258B634}" dt="2023-09-28T16:04:48.289" v="39" actId="478"/>
          <ac:picMkLst>
            <pc:docMk/>
            <pc:sldMk cId="216135211" sldId="6605"/>
            <ac:picMk id="23" creationId="{238DF21B-A9DD-4125-8F51-E92BAA315FB2}"/>
          </ac:picMkLst>
        </pc:picChg>
        <pc:picChg chg="del">
          <ac:chgData name="Lai Kee Yin" userId="1220e657-0709-4308-9397-1d209120bfd8" providerId="ADAL" clId="{C408179D-8F52-443F-A451-49B18258B634}" dt="2023-09-28T16:04:48.289" v="39" actId="478"/>
          <ac:picMkLst>
            <pc:docMk/>
            <pc:sldMk cId="216135211" sldId="6605"/>
            <ac:picMk id="24" creationId="{11C3127D-8C51-DF5A-E282-ACF681359442}"/>
          </ac:picMkLst>
        </pc:picChg>
        <pc:picChg chg="del">
          <ac:chgData name="Lai Kee Yin" userId="1220e657-0709-4308-9397-1d209120bfd8" providerId="ADAL" clId="{C408179D-8F52-443F-A451-49B18258B634}" dt="2023-09-28T16:04:48.289" v="39" actId="478"/>
          <ac:picMkLst>
            <pc:docMk/>
            <pc:sldMk cId="216135211" sldId="6605"/>
            <ac:picMk id="25" creationId="{4E031F1B-68DB-F5D7-336D-812B324BDFD4}"/>
          </ac:picMkLst>
        </pc:picChg>
        <pc:picChg chg="del">
          <ac:chgData name="Lai Kee Yin" userId="1220e657-0709-4308-9397-1d209120bfd8" providerId="ADAL" clId="{C408179D-8F52-443F-A451-49B18258B634}" dt="2023-09-28T16:04:48.289" v="39" actId="478"/>
          <ac:picMkLst>
            <pc:docMk/>
            <pc:sldMk cId="216135211" sldId="6605"/>
            <ac:picMk id="26" creationId="{E90EE4BB-43B4-3039-CEA5-78F6E038BF05}"/>
          </ac:picMkLst>
        </pc:picChg>
        <pc:picChg chg="del">
          <ac:chgData name="Lai Kee Yin" userId="1220e657-0709-4308-9397-1d209120bfd8" providerId="ADAL" clId="{C408179D-8F52-443F-A451-49B18258B634}" dt="2023-09-28T16:04:48.289" v="39" actId="478"/>
          <ac:picMkLst>
            <pc:docMk/>
            <pc:sldMk cId="216135211" sldId="6605"/>
            <ac:picMk id="27" creationId="{ABC8ECAE-C9FF-B670-F7E2-8CC96AC059DE}"/>
          </ac:picMkLst>
        </pc:picChg>
        <pc:picChg chg="del">
          <ac:chgData name="Lai Kee Yin" userId="1220e657-0709-4308-9397-1d209120bfd8" providerId="ADAL" clId="{C408179D-8F52-443F-A451-49B18258B634}" dt="2023-09-28T16:04:48.289" v="39" actId="478"/>
          <ac:picMkLst>
            <pc:docMk/>
            <pc:sldMk cId="216135211" sldId="6605"/>
            <ac:picMk id="28" creationId="{8A1B4A42-175D-621B-C213-FC45076E2881}"/>
          </ac:picMkLst>
        </pc:picChg>
      </pc:sldChg>
      <pc:sldChg chg="del">
        <pc:chgData name="Lai Kee Yin" userId="1220e657-0709-4308-9397-1d209120bfd8" providerId="ADAL" clId="{C408179D-8F52-443F-A451-49B18258B634}" dt="2023-09-28T16:04:55.532" v="41" actId="47"/>
        <pc:sldMkLst>
          <pc:docMk/>
          <pc:sldMk cId="3338520988" sldId="6607"/>
        </pc:sldMkLst>
      </pc:sldChg>
      <pc:sldChg chg="del">
        <pc:chgData name="Lai Kee Yin" userId="1220e657-0709-4308-9397-1d209120bfd8" providerId="ADAL" clId="{C408179D-8F52-443F-A451-49B18258B634}" dt="2023-09-28T16:04:55.532" v="41" actId="47"/>
        <pc:sldMkLst>
          <pc:docMk/>
          <pc:sldMk cId="2447551397" sldId="6608"/>
        </pc:sldMkLst>
      </pc:sldChg>
      <pc:sldChg chg="del">
        <pc:chgData name="Lai Kee Yin" userId="1220e657-0709-4308-9397-1d209120bfd8" providerId="ADAL" clId="{C408179D-8F52-443F-A451-49B18258B634}" dt="2023-09-28T16:04:55.532" v="41" actId="47"/>
        <pc:sldMkLst>
          <pc:docMk/>
          <pc:sldMk cId="289318137" sldId="6609"/>
        </pc:sldMkLst>
      </pc:sldChg>
      <pc:sldChg chg="del">
        <pc:chgData name="Lai Kee Yin" userId="1220e657-0709-4308-9397-1d209120bfd8" providerId="ADAL" clId="{C408179D-8F52-443F-A451-49B18258B634}" dt="2023-09-28T15:30:49.893" v="38" actId="47"/>
        <pc:sldMkLst>
          <pc:docMk/>
          <pc:sldMk cId="1879360875" sldId="6611"/>
        </pc:sldMkLst>
      </pc:sldChg>
      <pc:sldChg chg="del">
        <pc:chgData name="Lai Kee Yin" userId="1220e657-0709-4308-9397-1d209120bfd8" providerId="ADAL" clId="{C408179D-8F52-443F-A451-49B18258B634}" dt="2023-09-28T15:30:49.893" v="38" actId="47"/>
        <pc:sldMkLst>
          <pc:docMk/>
          <pc:sldMk cId="3704831549" sldId="6612"/>
        </pc:sldMkLst>
      </pc:sldChg>
      <pc:sldChg chg="del">
        <pc:chgData name="Lai Kee Yin" userId="1220e657-0709-4308-9397-1d209120bfd8" providerId="ADAL" clId="{C408179D-8F52-443F-A451-49B18258B634}" dt="2023-09-28T15:30:49.893" v="38" actId="47"/>
        <pc:sldMkLst>
          <pc:docMk/>
          <pc:sldMk cId="3493973823" sldId="6613"/>
        </pc:sldMkLst>
      </pc:sldChg>
      <pc:sldChg chg="modSp del mod">
        <pc:chgData name="Lai Kee Yin" userId="1220e657-0709-4308-9397-1d209120bfd8" providerId="ADAL" clId="{C408179D-8F52-443F-A451-49B18258B634}" dt="2023-09-28T16:05:18.929" v="44" actId="47"/>
        <pc:sldMkLst>
          <pc:docMk/>
          <pc:sldMk cId="2683969494" sldId="6620"/>
        </pc:sldMkLst>
        <pc:picChg chg="mod">
          <ac:chgData name="Lai Kee Yin" userId="1220e657-0709-4308-9397-1d209120bfd8" providerId="ADAL" clId="{C408179D-8F52-443F-A451-49B18258B634}" dt="2023-09-28T16:05:09.520" v="43" actId="1076"/>
          <ac:picMkLst>
            <pc:docMk/>
            <pc:sldMk cId="2683969494" sldId="6620"/>
            <ac:picMk id="4" creationId="{405FF161-FD9F-D146-1682-D781D8BF1767}"/>
          </ac:picMkLst>
        </pc:picChg>
      </pc:sldChg>
      <pc:sldChg chg="del">
        <pc:chgData name="Lai Kee Yin" userId="1220e657-0709-4308-9397-1d209120bfd8" providerId="ADAL" clId="{C408179D-8F52-443F-A451-49B18258B634}" dt="2023-09-28T15:30:44.967" v="37" actId="47"/>
        <pc:sldMkLst>
          <pc:docMk/>
          <pc:sldMk cId="2470748585" sldId="6621"/>
        </pc:sldMkLst>
      </pc:sldChg>
      <pc:sldChg chg="del">
        <pc:chgData name="Lai Kee Yin" userId="1220e657-0709-4308-9397-1d209120bfd8" providerId="ADAL" clId="{C408179D-8F52-443F-A451-49B18258B634}" dt="2023-09-28T15:30:44.967" v="37" actId="47"/>
        <pc:sldMkLst>
          <pc:docMk/>
          <pc:sldMk cId="3606550478" sldId="6622"/>
        </pc:sldMkLst>
      </pc:sldChg>
      <pc:sldChg chg="del">
        <pc:chgData name="Lai Kee Yin" userId="1220e657-0709-4308-9397-1d209120bfd8" providerId="ADAL" clId="{C408179D-8F52-443F-A451-49B18258B634}" dt="2023-09-28T15:30:44.967" v="37" actId="47"/>
        <pc:sldMkLst>
          <pc:docMk/>
          <pc:sldMk cId="870138268" sldId="6623"/>
        </pc:sldMkLst>
      </pc:sldChg>
      <pc:sldChg chg="del">
        <pc:chgData name="Lai Kee Yin" userId="1220e657-0709-4308-9397-1d209120bfd8" providerId="ADAL" clId="{C408179D-8F52-443F-A451-49B18258B634}" dt="2023-09-28T15:30:44.967" v="37" actId="47"/>
        <pc:sldMkLst>
          <pc:docMk/>
          <pc:sldMk cId="1625583703" sldId="6624"/>
        </pc:sldMkLst>
      </pc:sldChg>
      <pc:sldChg chg="del">
        <pc:chgData name="Lai Kee Yin" userId="1220e657-0709-4308-9397-1d209120bfd8" providerId="ADAL" clId="{C408179D-8F52-443F-A451-49B18258B634}" dt="2023-09-28T15:30:49.893" v="38" actId="47"/>
        <pc:sldMkLst>
          <pc:docMk/>
          <pc:sldMk cId="2054266966" sldId="6631"/>
        </pc:sldMkLst>
      </pc:sldChg>
      <pc:sldChg chg="del">
        <pc:chgData name="Lai Kee Yin" userId="1220e657-0709-4308-9397-1d209120bfd8" providerId="ADAL" clId="{C408179D-8F52-443F-A451-49B18258B634}" dt="2023-09-28T15:30:49.893" v="38" actId="47"/>
        <pc:sldMkLst>
          <pc:docMk/>
          <pc:sldMk cId="1032018794" sldId="6632"/>
        </pc:sldMkLst>
      </pc:sldChg>
      <pc:sldChg chg="del">
        <pc:chgData name="Lai Kee Yin" userId="1220e657-0709-4308-9397-1d209120bfd8" providerId="ADAL" clId="{C408179D-8F52-443F-A451-49B18258B634}" dt="2023-09-28T15:30:49.893" v="38" actId="47"/>
        <pc:sldMkLst>
          <pc:docMk/>
          <pc:sldMk cId="709016254" sldId="6633"/>
        </pc:sldMkLst>
      </pc:sldChg>
      <pc:sldChg chg="del">
        <pc:chgData name="Lai Kee Yin" userId="1220e657-0709-4308-9397-1d209120bfd8" providerId="ADAL" clId="{C408179D-8F52-443F-A451-49B18258B634}" dt="2023-09-28T15:30:44.967" v="37" actId="47"/>
        <pc:sldMkLst>
          <pc:docMk/>
          <pc:sldMk cId="1683847987" sldId="6634"/>
        </pc:sldMkLst>
      </pc:sldChg>
      <pc:sldChg chg="del">
        <pc:chgData name="Lai Kee Yin" userId="1220e657-0709-4308-9397-1d209120bfd8" providerId="ADAL" clId="{C408179D-8F52-443F-A451-49B18258B634}" dt="2023-09-28T15:30:49.893" v="38" actId="47"/>
        <pc:sldMkLst>
          <pc:docMk/>
          <pc:sldMk cId="1984966241" sldId="6635"/>
        </pc:sldMkLst>
      </pc:sldChg>
      <pc:sldChg chg="del">
        <pc:chgData name="Lai Kee Yin" userId="1220e657-0709-4308-9397-1d209120bfd8" providerId="ADAL" clId="{C408179D-8F52-443F-A451-49B18258B634}" dt="2023-09-28T15:30:49.893" v="38" actId="47"/>
        <pc:sldMkLst>
          <pc:docMk/>
          <pc:sldMk cId="1517468002" sldId="6636"/>
        </pc:sldMkLst>
      </pc:sldChg>
      <pc:sldChg chg="del">
        <pc:chgData name="Lai Kee Yin" userId="1220e657-0709-4308-9397-1d209120bfd8" providerId="ADAL" clId="{C408179D-8F52-443F-A451-49B18258B634}" dt="2023-09-28T15:30:49.893" v="38" actId="47"/>
        <pc:sldMkLst>
          <pc:docMk/>
          <pc:sldMk cId="734981020" sldId="6637"/>
        </pc:sldMkLst>
      </pc:sldChg>
      <pc:sldChg chg="del">
        <pc:chgData name="Lai Kee Yin" userId="1220e657-0709-4308-9397-1d209120bfd8" providerId="ADAL" clId="{C408179D-8F52-443F-A451-49B18258B634}" dt="2023-09-28T15:30:49.893" v="38" actId="47"/>
        <pc:sldMkLst>
          <pc:docMk/>
          <pc:sldMk cId="340064460" sldId="6638"/>
        </pc:sldMkLst>
      </pc:sldChg>
      <pc:sldChg chg="del">
        <pc:chgData name="Lai Kee Yin" userId="1220e657-0709-4308-9397-1d209120bfd8" providerId="ADAL" clId="{C408179D-8F52-443F-A451-49B18258B634}" dt="2023-09-28T15:30:49.893" v="38" actId="47"/>
        <pc:sldMkLst>
          <pc:docMk/>
          <pc:sldMk cId="890340677" sldId="6639"/>
        </pc:sldMkLst>
      </pc:sldChg>
      <pc:sldChg chg="del">
        <pc:chgData name="Lai Kee Yin" userId="1220e657-0709-4308-9397-1d209120bfd8" providerId="ADAL" clId="{C408179D-8F52-443F-A451-49B18258B634}" dt="2023-09-28T15:30:44.967" v="37" actId="47"/>
        <pc:sldMkLst>
          <pc:docMk/>
          <pc:sldMk cId="1221619547" sldId="6641"/>
        </pc:sldMkLst>
      </pc:sldChg>
      <pc:sldChg chg="del">
        <pc:chgData name="Lai Kee Yin" userId="1220e657-0709-4308-9397-1d209120bfd8" providerId="ADAL" clId="{C408179D-8F52-443F-A451-49B18258B634}" dt="2023-09-28T15:30:49.893" v="38" actId="47"/>
        <pc:sldMkLst>
          <pc:docMk/>
          <pc:sldMk cId="3877384990" sldId="6642"/>
        </pc:sldMkLst>
      </pc:sldChg>
      <pc:sldChg chg="del">
        <pc:chgData name="Lai Kee Yin" userId="1220e657-0709-4308-9397-1d209120bfd8" providerId="ADAL" clId="{C408179D-8F52-443F-A451-49B18258B634}" dt="2023-09-28T15:30:49.893" v="38" actId="47"/>
        <pc:sldMkLst>
          <pc:docMk/>
          <pc:sldMk cId="2224385484" sldId="6644"/>
        </pc:sldMkLst>
      </pc:sldChg>
      <pc:sldChg chg="del">
        <pc:chgData name="Lai Kee Yin" userId="1220e657-0709-4308-9397-1d209120bfd8" providerId="ADAL" clId="{C408179D-8F52-443F-A451-49B18258B634}" dt="2023-09-28T15:30:44.967" v="37" actId="47"/>
        <pc:sldMkLst>
          <pc:docMk/>
          <pc:sldMk cId="1011569786" sldId="6645"/>
        </pc:sldMkLst>
      </pc:sldChg>
      <pc:sldChg chg="del">
        <pc:chgData name="Lai Kee Yin" userId="1220e657-0709-4308-9397-1d209120bfd8" providerId="ADAL" clId="{C408179D-8F52-443F-A451-49B18258B634}" dt="2023-09-28T15:30:49.893" v="38" actId="47"/>
        <pc:sldMkLst>
          <pc:docMk/>
          <pc:sldMk cId="592195889" sldId="6646"/>
        </pc:sldMkLst>
      </pc:sldChg>
      <pc:sldChg chg="del">
        <pc:chgData name="Lai Kee Yin" userId="1220e657-0709-4308-9397-1d209120bfd8" providerId="ADAL" clId="{C408179D-8F52-443F-A451-49B18258B634}" dt="2023-09-28T15:30:49.893" v="38" actId="47"/>
        <pc:sldMkLst>
          <pc:docMk/>
          <pc:sldMk cId="2594569249" sldId="6647"/>
        </pc:sldMkLst>
      </pc:sldChg>
      <pc:sldChg chg="del">
        <pc:chgData name="Lai Kee Yin" userId="1220e657-0709-4308-9397-1d209120bfd8" providerId="ADAL" clId="{C408179D-8F52-443F-A451-49B18258B634}" dt="2023-09-28T15:30:49.893" v="38" actId="47"/>
        <pc:sldMkLst>
          <pc:docMk/>
          <pc:sldMk cId="447898080" sldId="6648"/>
        </pc:sldMkLst>
      </pc:sldChg>
      <pc:sldChg chg="del">
        <pc:chgData name="Lai Kee Yin" userId="1220e657-0709-4308-9397-1d209120bfd8" providerId="ADAL" clId="{C408179D-8F52-443F-A451-49B18258B634}" dt="2023-09-28T15:30:44.967" v="37" actId="47"/>
        <pc:sldMkLst>
          <pc:docMk/>
          <pc:sldMk cId="1550410367" sldId="66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D2B16E-8AF4-8D42-84F1-3DB75DC62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A71BE1-557F-E741-A20B-C8EABAF581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50B626-EDF4-D245-9DA2-F9A63703C5C7}" type="datetimeFigureOut">
              <a:rPr lang="en-US" smtClean="0"/>
              <a:t>9/28/2023</a:t>
            </a:fld>
            <a:endParaRPr lang="en-US"/>
          </a:p>
        </p:txBody>
      </p:sp>
      <p:sp>
        <p:nvSpPr>
          <p:cNvPr id="4" name="Footer Placeholder 3">
            <a:extLst>
              <a:ext uri="{FF2B5EF4-FFF2-40B4-BE49-F238E27FC236}">
                <a16:creationId xmlns:a16="http://schemas.microsoft.com/office/drawing/2014/main" id="{CEEDA478-7629-7442-8D84-B46D2A346D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4A80A6-1307-CF47-A0C3-5EFB74BF88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EA87AB-93EA-7546-8E4C-B0EB3D282E42}" type="slidenum">
              <a:rPr lang="en-US" smtClean="0"/>
              <a:t>‹#›</a:t>
            </a:fld>
            <a:endParaRPr lang="en-US"/>
          </a:p>
        </p:txBody>
      </p:sp>
    </p:spTree>
    <p:extLst>
      <p:ext uri="{BB962C8B-B14F-4D97-AF65-F5344CB8AC3E}">
        <p14:creationId xmlns:p14="http://schemas.microsoft.com/office/powerpoint/2010/main" val="2247261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8AE5B-7658-AE41-BA53-731F11E00D42}"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2631A-BA9A-BD47-9087-B0624DA30F7E}" type="slidenum">
              <a:rPr lang="en-US" smtClean="0"/>
              <a:t>‹#›</a:t>
            </a:fld>
            <a:endParaRPr lang="en-US"/>
          </a:p>
        </p:txBody>
      </p:sp>
    </p:spTree>
    <p:extLst>
      <p:ext uri="{BB962C8B-B14F-4D97-AF65-F5344CB8AC3E}">
        <p14:creationId xmlns:p14="http://schemas.microsoft.com/office/powerpoint/2010/main" val="168249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ditable title slid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A5680B-64CC-8549-9F37-2239904E1BA6}"/>
              </a:ext>
            </a:extLst>
          </p:cNvPr>
          <p:cNvSpPr>
            <a:spLocks noGrp="1"/>
          </p:cNvSpPr>
          <p:nvPr>
            <p:ph type="pic" sz="quarter" idx="19"/>
          </p:nvPr>
        </p:nvSpPr>
        <p:spPr>
          <a:xfrm>
            <a:off x="6111875" y="0"/>
            <a:ext cx="6080125" cy="6057900"/>
          </a:xfrm>
          <a:solidFill>
            <a:schemeClr val="bg2"/>
          </a:solidFill>
        </p:spPr>
        <p:txBody>
          <a:bodyPr anchor="ctr">
            <a:noAutofit/>
          </a:bodyPr>
          <a:lstStyle>
            <a:lvl1pPr marL="0" indent="0" algn="ctr">
              <a:buFontTx/>
              <a:buNone/>
              <a:defRPr/>
            </a:lvl1pPr>
          </a:lstStyle>
          <a:p>
            <a:r>
              <a:rPr lang="en-US"/>
              <a:t>Click icon to add picture</a:t>
            </a:r>
          </a:p>
        </p:txBody>
      </p:sp>
      <p:sp>
        <p:nvSpPr>
          <p:cNvPr id="37" name="Text Placeholder 36">
            <a:extLst>
              <a:ext uri="{FF2B5EF4-FFF2-40B4-BE49-F238E27FC236}">
                <a16:creationId xmlns:a16="http://schemas.microsoft.com/office/drawing/2014/main" id="{3FBF1E9E-667B-3240-AEE5-5A65CACD9B88}"/>
              </a:ext>
            </a:extLst>
          </p:cNvPr>
          <p:cNvSpPr>
            <a:spLocks noGrp="1"/>
          </p:cNvSpPr>
          <p:nvPr>
            <p:ph type="body" sz="quarter" idx="17" hasCustomPrompt="1"/>
          </p:nvPr>
        </p:nvSpPr>
        <p:spPr>
          <a:xfrm>
            <a:off x="317702" y="2433600"/>
            <a:ext cx="5632714" cy="360000"/>
          </a:xfrm>
        </p:spPr>
        <p:txBody>
          <a:bodyPr lIns="0" tIns="0" rIns="0">
            <a:noAutofit/>
          </a:bodyPr>
          <a:lstStyle>
            <a:lvl1pPr marL="0" indent="0">
              <a:buNone/>
              <a:defRPr sz="2400" spc="0" baseline="0">
                <a:solidFill>
                  <a:schemeClr val="bg1">
                    <a:alpha val="46000"/>
                  </a:schemeClr>
                </a:solidFill>
              </a:defRPr>
            </a:lvl1pPr>
            <a:lvl2pPr>
              <a:defRPr>
                <a:solidFill>
                  <a:schemeClr val="bg1">
                    <a:alpha val="46000"/>
                  </a:schemeClr>
                </a:solidFill>
              </a:defRPr>
            </a:lvl2pPr>
            <a:lvl3pPr>
              <a:defRPr>
                <a:solidFill>
                  <a:schemeClr val="bg1">
                    <a:alpha val="46000"/>
                  </a:schemeClr>
                </a:solidFill>
              </a:defRPr>
            </a:lvl3pPr>
            <a:lvl4pPr>
              <a:defRPr>
                <a:solidFill>
                  <a:schemeClr val="bg1">
                    <a:alpha val="46000"/>
                  </a:schemeClr>
                </a:solidFill>
              </a:defRPr>
            </a:lvl4pPr>
            <a:lvl5pPr>
              <a:defRPr>
                <a:solidFill>
                  <a:schemeClr val="bg1">
                    <a:alpha val="46000"/>
                  </a:schemeClr>
                </a:solidFill>
              </a:defRPr>
            </a:lvl5pPr>
          </a:lstStyle>
          <a:p>
            <a:pPr lvl="0"/>
            <a:r>
              <a:rPr lang="en-US"/>
              <a:t>Subtitle</a:t>
            </a:r>
          </a:p>
        </p:txBody>
      </p:sp>
      <p:sp>
        <p:nvSpPr>
          <p:cNvPr id="25" name="Text Placeholder 24">
            <a:extLst>
              <a:ext uri="{FF2B5EF4-FFF2-40B4-BE49-F238E27FC236}">
                <a16:creationId xmlns:a16="http://schemas.microsoft.com/office/drawing/2014/main" id="{D3BDED34-F3C8-8740-A027-7F1F2B562E1A}"/>
              </a:ext>
            </a:extLst>
          </p:cNvPr>
          <p:cNvSpPr>
            <a:spLocks noGrp="1"/>
          </p:cNvSpPr>
          <p:nvPr>
            <p:ph type="body" sz="quarter" idx="13" hasCustomPrompt="1"/>
          </p:nvPr>
        </p:nvSpPr>
        <p:spPr>
          <a:xfrm>
            <a:off x="316992" y="1571017"/>
            <a:ext cx="5634545"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Title</a:t>
            </a:r>
          </a:p>
        </p:txBody>
      </p:sp>
      <p:sp>
        <p:nvSpPr>
          <p:cNvPr id="38" name="Text Placeholder 36">
            <a:extLst>
              <a:ext uri="{FF2B5EF4-FFF2-40B4-BE49-F238E27FC236}">
                <a16:creationId xmlns:a16="http://schemas.microsoft.com/office/drawing/2014/main" id="{4A7A1324-5ADD-E049-9BEC-F9BB915F46A9}"/>
              </a:ext>
            </a:extLst>
          </p:cNvPr>
          <p:cNvSpPr>
            <a:spLocks noGrp="1"/>
          </p:cNvSpPr>
          <p:nvPr>
            <p:ph type="body" sz="quarter" idx="18" hasCustomPrompt="1"/>
          </p:nvPr>
        </p:nvSpPr>
        <p:spPr>
          <a:xfrm>
            <a:off x="304800" y="3429213"/>
            <a:ext cx="5632714" cy="360000"/>
          </a:xfrm>
        </p:spPr>
        <p:txBody>
          <a:bodyPr lIns="0" tIns="0" rIns="0">
            <a:noAutofit/>
          </a:bodyPr>
          <a:lstStyle>
            <a:lvl1pPr marL="0" indent="0">
              <a:buNone/>
              <a:defRPr sz="1800" spc="0" baseline="0">
                <a:solidFill>
                  <a:schemeClr val="bg1">
                    <a:alpha val="46000"/>
                  </a:schemeClr>
                </a:solidFill>
              </a:defRPr>
            </a:lvl1pPr>
            <a:lvl2pPr>
              <a:defRPr>
                <a:solidFill>
                  <a:schemeClr val="bg1">
                    <a:alpha val="46000"/>
                  </a:schemeClr>
                </a:solidFill>
              </a:defRPr>
            </a:lvl2pPr>
            <a:lvl3pPr>
              <a:defRPr>
                <a:solidFill>
                  <a:schemeClr val="bg1">
                    <a:alpha val="46000"/>
                  </a:schemeClr>
                </a:solidFill>
              </a:defRPr>
            </a:lvl3pPr>
            <a:lvl4pPr>
              <a:defRPr>
                <a:solidFill>
                  <a:schemeClr val="bg1">
                    <a:alpha val="46000"/>
                  </a:schemeClr>
                </a:solidFill>
              </a:defRPr>
            </a:lvl4pPr>
            <a:lvl5pPr>
              <a:defRPr>
                <a:solidFill>
                  <a:schemeClr val="bg1">
                    <a:alpha val="46000"/>
                  </a:schemeClr>
                </a:solidFill>
              </a:defRPr>
            </a:lvl5pPr>
          </a:lstStyle>
          <a:p>
            <a:pPr lvl="0"/>
            <a:r>
              <a:rPr lang="en-US"/>
              <a:t>Name, </a:t>
            </a:r>
            <a:r>
              <a:rPr lang="en-US" err="1"/>
              <a:t>Date,Year</a:t>
            </a:r>
            <a:endParaRPr lang="en-US"/>
          </a:p>
        </p:txBody>
      </p:sp>
      <p:sp>
        <p:nvSpPr>
          <p:cNvPr id="2" name="Rectangle 1">
            <a:extLst>
              <a:ext uri="{FF2B5EF4-FFF2-40B4-BE49-F238E27FC236}">
                <a16:creationId xmlns:a16="http://schemas.microsoft.com/office/drawing/2014/main" id="{A227B7A1-FF68-44BD-9F00-EE476869677F}"/>
              </a:ext>
            </a:extLst>
          </p:cNvPr>
          <p:cNvSpPr/>
          <p:nvPr userDrawn="1"/>
        </p:nvSpPr>
        <p:spPr>
          <a:xfrm>
            <a:off x="0" y="6057900"/>
            <a:ext cx="12192000" cy="8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drawing, clock, meter&#10;&#10;Description automatically generated">
            <a:extLst>
              <a:ext uri="{FF2B5EF4-FFF2-40B4-BE49-F238E27FC236}">
                <a16:creationId xmlns:a16="http://schemas.microsoft.com/office/drawing/2014/main" id="{83F9C26B-39DF-490A-A9A9-3F75434C4AD3}"/>
              </a:ext>
            </a:extLst>
          </p:cNvPr>
          <p:cNvPicPr>
            <a:picLocks noChangeAspect="1"/>
          </p:cNvPicPr>
          <p:nvPr userDrawn="1"/>
        </p:nvPicPr>
        <p:blipFill>
          <a:blip r:embed="rId2"/>
          <a:stretch>
            <a:fillRect/>
          </a:stretch>
        </p:blipFill>
        <p:spPr>
          <a:xfrm>
            <a:off x="298361" y="6362698"/>
            <a:ext cx="1374870" cy="217575"/>
          </a:xfrm>
          <a:prstGeom prst="rect">
            <a:avLst/>
          </a:prstGeom>
        </p:spPr>
      </p:pic>
    </p:spTree>
    <p:extLst>
      <p:ext uri="{BB962C8B-B14F-4D97-AF65-F5344CB8AC3E}">
        <p14:creationId xmlns:p14="http://schemas.microsoft.com/office/powerpoint/2010/main" val="30945412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89" userDrawn="1">
          <p15:clr>
            <a:srgbClr val="FBAE40"/>
          </p15:clr>
        </p15:guide>
        <p15:guide id="4" orient="horz" pos="9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text no intro">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4C2D446F-F5AE-42B4-B81A-6F5BF1C1B0F8}"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156210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6" name="Text Placeholder 16">
            <a:extLst>
              <a:ext uri="{FF2B5EF4-FFF2-40B4-BE49-F238E27FC236}">
                <a16:creationId xmlns:a16="http://schemas.microsoft.com/office/drawing/2014/main" id="{CE589445-5E9B-734F-AD7E-266D4DA94BBA}"/>
              </a:ext>
            </a:extLst>
          </p:cNvPr>
          <p:cNvSpPr>
            <a:spLocks noGrp="1"/>
          </p:cNvSpPr>
          <p:nvPr>
            <p:ph type="body" sz="quarter" idx="25" hasCustomPrompt="1"/>
          </p:nvPr>
        </p:nvSpPr>
        <p:spPr>
          <a:xfrm>
            <a:off x="6245548" y="156210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2" name="Text Placeholder 16">
            <a:extLst>
              <a:ext uri="{FF2B5EF4-FFF2-40B4-BE49-F238E27FC236}">
                <a16:creationId xmlns:a16="http://schemas.microsoft.com/office/drawing/2014/main" id="{1B100309-DB86-7F4A-8F8B-2C27461B5903}"/>
              </a:ext>
            </a:extLst>
          </p:cNvPr>
          <p:cNvSpPr>
            <a:spLocks noGrp="1"/>
          </p:cNvSpPr>
          <p:nvPr>
            <p:ph type="body" sz="quarter" idx="30" hasCustomPrompt="1"/>
          </p:nvPr>
        </p:nvSpPr>
        <p:spPr>
          <a:xfrm>
            <a:off x="3275174" y="156210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7" name="Text Placeholder 16">
            <a:extLst>
              <a:ext uri="{FF2B5EF4-FFF2-40B4-BE49-F238E27FC236}">
                <a16:creationId xmlns:a16="http://schemas.microsoft.com/office/drawing/2014/main" id="{3588C321-9373-0848-A232-EBAFE689171F}"/>
              </a:ext>
            </a:extLst>
          </p:cNvPr>
          <p:cNvSpPr>
            <a:spLocks noGrp="1"/>
          </p:cNvSpPr>
          <p:nvPr>
            <p:ph type="body" sz="quarter" idx="32" hasCustomPrompt="1"/>
          </p:nvPr>
        </p:nvSpPr>
        <p:spPr>
          <a:xfrm>
            <a:off x="9215922" y="156210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8" name="Content Placeholder 2">
            <a:extLst>
              <a:ext uri="{FF2B5EF4-FFF2-40B4-BE49-F238E27FC236}">
                <a16:creationId xmlns:a16="http://schemas.microsoft.com/office/drawing/2014/main" id="{D8B69545-64A5-4DFE-94D8-7226C5ED8A9D}"/>
              </a:ext>
            </a:extLst>
          </p:cNvPr>
          <p:cNvSpPr>
            <a:spLocks noGrp="1"/>
          </p:cNvSpPr>
          <p:nvPr>
            <p:ph sz="quarter" idx="38"/>
          </p:nvPr>
        </p:nvSpPr>
        <p:spPr>
          <a:xfrm>
            <a:off x="302401"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9A0E1592-2DDD-4E43-8849-F79B4B5BF0C6}"/>
              </a:ext>
            </a:extLst>
          </p:cNvPr>
          <p:cNvSpPr>
            <a:spLocks noGrp="1"/>
          </p:cNvSpPr>
          <p:nvPr>
            <p:ph sz="quarter" idx="39"/>
          </p:nvPr>
        </p:nvSpPr>
        <p:spPr>
          <a:xfrm>
            <a:off x="3273575"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C588E27A-4CE8-436A-BFFC-5F822094A73A}"/>
              </a:ext>
            </a:extLst>
          </p:cNvPr>
          <p:cNvSpPr>
            <a:spLocks noGrp="1"/>
          </p:cNvSpPr>
          <p:nvPr>
            <p:ph sz="quarter" idx="40"/>
          </p:nvPr>
        </p:nvSpPr>
        <p:spPr>
          <a:xfrm>
            <a:off x="6244749"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10919FA3-9A9F-4462-A213-DE1566A0A24C}"/>
              </a:ext>
            </a:extLst>
          </p:cNvPr>
          <p:cNvSpPr>
            <a:spLocks noGrp="1"/>
          </p:cNvSpPr>
          <p:nvPr>
            <p:ph sz="quarter" idx="41"/>
          </p:nvPr>
        </p:nvSpPr>
        <p:spPr>
          <a:xfrm>
            <a:off x="9215922"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92214239"/>
      </p:ext>
    </p:extLst>
  </p:cSld>
  <p:clrMapOvr>
    <a:masterClrMapping/>
  </p:clrMapOvr>
  <p:extLst>
    <p:ext uri="{DCECCB84-F9BA-43D5-87BE-67443E8EF086}">
      <p15:sldGuideLst xmlns:p15="http://schemas.microsoft.com/office/powerpoint/2012/main">
        <p15:guide id="1" pos="2016">
          <p15:clr>
            <a:srgbClr val="FBAE40"/>
          </p15:clr>
        </p15:guide>
        <p15:guide id="2" pos="56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9BF0712C-AB96-463B-A142-3FC5162EB5D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799" y="243912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3" name="Text Placeholder 16">
            <a:extLst>
              <a:ext uri="{FF2B5EF4-FFF2-40B4-BE49-F238E27FC236}">
                <a16:creationId xmlns:a16="http://schemas.microsoft.com/office/drawing/2014/main" id="{33F43D15-AEAF-E647-BFEE-D14E3099EA85}"/>
              </a:ext>
            </a:extLst>
          </p:cNvPr>
          <p:cNvSpPr>
            <a:spLocks noGrp="1"/>
          </p:cNvSpPr>
          <p:nvPr>
            <p:ph type="body" sz="quarter" idx="29" hasCustomPrompt="1"/>
          </p:nvPr>
        </p:nvSpPr>
        <p:spPr>
          <a:xfrm>
            <a:off x="304800" y="1565687"/>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5" name="Text Placeholder 16">
            <a:extLst>
              <a:ext uri="{FF2B5EF4-FFF2-40B4-BE49-F238E27FC236}">
                <a16:creationId xmlns:a16="http://schemas.microsoft.com/office/drawing/2014/main" id="{C35DEBB2-6344-AA47-B92C-30010BD84659}"/>
              </a:ext>
            </a:extLst>
          </p:cNvPr>
          <p:cNvSpPr>
            <a:spLocks noGrp="1"/>
          </p:cNvSpPr>
          <p:nvPr>
            <p:ph type="body" sz="quarter" idx="38" hasCustomPrompt="1"/>
          </p:nvPr>
        </p:nvSpPr>
        <p:spPr>
          <a:xfrm>
            <a:off x="2679299" y="2441448"/>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7" name="Text Placeholder 16">
            <a:extLst>
              <a:ext uri="{FF2B5EF4-FFF2-40B4-BE49-F238E27FC236}">
                <a16:creationId xmlns:a16="http://schemas.microsoft.com/office/drawing/2014/main" id="{C19DC8B9-D70C-674C-8F12-2D6F94197FED}"/>
              </a:ext>
            </a:extLst>
          </p:cNvPr>
          <p:cNvSpPr>
            <a:spLocks noGrp="1"/>
          </p:cNvSpPr>
          <p:nvPr>
            <p:ph type="body" sz="quarter" idx="40" hasCustomPrompt="1"/>
          </p:nvPr>
        </p:nvSpPr>
        <p:spPr>
          <a:xfrm>
            <a:off x="5053799" y="2441448"/>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9" name="Text Placeholder 16">
            <a:extLst>
              <a:ext uri="{FF2B5EF4-FFF2-40B4-BE49-F238E27FC236}">
                <a16:creationId xmlns:a16="http://schemas.microsoft.com/office/drawing/2014/main" id="{3C276264-83E2-B746-A497-3D5860C30940}"/>
              </a:ext>
            </a:extLst>
          </p:cNvPr>
          <p:cNvSpPr>
            <a:spLocks noGrp="1"/>
          </p:cNvSpPr>
          <p:nvPr>
            <p:ph type="body" sz="quarter" idx="42" hasCustomPrompt="1"/>
          </p:nvPr>
        </p:nvSpPr>
        <p:spPr>
          <a:xfrm>
            <a:off x="7428299" y="2441448"/>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41" name="Text Placeholder 16">
            <a:extLst>
              <a:ext uri="{FF2B5EF4-FFF2-40B4-BE49-F238E27FC236}">
                <a16:creationId xmlns:a16="http://schemas.microsoft.com/office/drawing/2014/main" id="{E924DD80-2079-5C43-9A5B-627B98679584}"/>
              </a:ext>
            </a:extLst>
          </p:cNvPr>
          <p:cNvSpPr>
            <a:spLocks noGrp="1"/>
          </p:cNvSpPr>
          <p:nvPr>
            <p:ph type="body" sz="quarter" idx="44" hasCustomPrompt="1"/>
          </p:nvPr>
        </p:nvSpPr>
        <p:spPr>
          <a:xfrm>
            <a:off x="9802800" y="2441448"/>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7" name="Content Placeholder 2">
            <a:extLst>
              <a:ext uri="{FF2B5EF4-FFF2-40B4-BE49-F238E27FC236}">
                <a16:creationId xmlns:a16="http://schemas.microsoft.com/office/drawing/2014/main" id="{73E1A4E2-0A30-48C6-B3C2-789F173DA798}"/>
              </a:ext>
            </a:extLst>
          </p:cNvPr>
          <p:cNvSpPr>
            <a:spLocks noGrp="1"/>
          </p:cNvSpPr>
          <p:nvPr>
            <p:ph sz="quarter" idx="45"/>
          </p:nvPr>
        </p:nvSpPr>
        <p:spPr>
          <a:xfrm>
            <a:off x="304799" y="2786725"/>
            <a:ext cx="2084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2383EA99-2505-49FA-BA46-33A6D753ED3C}"/>
              </a:ext>
            </a:extLst>
          </p:cNvPr>
          <p:cNvSpPr>
            <a:spLocks noGrp="1"/>
          </p:cNvSpPr>
          <p:nvPr>
            <p:ph sz="quarter" idx="46"/>
          </p:nvPr>
        </p:nvSpPr>
        <p:spPr>
          <a:xfrm>
            <a:off x="2679299" y="2786725"/>
            <a:ext cx="2084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86BA908A-4692-4BE2-94F3-3FA696FADE41}"/>
              </a:ext>
            </a:extLst>
          </p:cNvPr>
          <p:cNvSpPr>
            <a:spLocks noGrp="1"/>
          </p:cNvSpPr>
          <p:nvPr>
            <p:ph sz="quarter" idx="47"/>
          </p:nvPr>
        </p:nvSpPr>
        <p:spPr>
          <a:xfrm>
            <a:off x="5053799" y="2786725"/>
            <a:ext cx="2084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81A38EB1-9CE2-44DB-A002-0F152979A8BB}"/>
              </a:ext>
            </a:extLst>
          </p:cNvPr>
          <p:cNvSpPr>
            <a:spLocks noGrp="1"/>
          </p:cNvSpPr>
          <p:nvPr>
            <p:ph sz="quarter" idx="48"/>
          </p:nvPr>
        </p:nvSpPr>
        <p:spPr>
          <a:xfrm>
            <a:off x="7428299" y="2786725"/>
            <a:ext cx="2084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2">
            <a:extLst>
              <a:ext uri="{FF2B5EF4-FFF2-40B4-BE49-F238E27FC236}">
                <a16:creationId xmlns:a16="http://schemas.microsoft.com/office/drawing/2014/main" id="{E4EB1976-4EF4-412F-9553-9EC2795B92E5}"/>
              </a:ext>
            </a:extLst>
          </p:cNvPr>
          <p:cNvSpPr>
            <a:spLocks noGrp="1"/>
          </p:cNvSpPr>
          <p:nvPr>
            <p:ph sz="quarter" idx="49"/>
          </p:nvPr>
        </p:nvSpPr>
        <p:spPr>
          <a:xfrm>
            <a:off x="9802800" y="2786725"/>
            <a:ext cx="2084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887069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lumn text no intro">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74CD3607-4D6B-48A8-8C16-E700D37FEBEE}"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7" name="Text Placeholder 16">
            <a:extLst>
              <a:ext uri="{FF2B5EF4-FFF2-40B4-BE49-F238E27FC236}">
                <a16:creationId xmlns:a16="http://schemas.microsoft.com/office/drawing/2014/main" id="{F7023659-DF59-5842-9BC2-F5D5B10DF89F}"/>
              </a:ext>
            </a:extLst>
          </p:cNvPr>
          <p:cNvSpPr>
            <a:spLocks noGrp="1"/>
          </p:cNvSpPr>
          <p:nvPr>
            <p:ph type="body" sz="quarter" idx="18" hasCustomPrompt="1"/>
          </p:nvPr>
        </p:nvSpPr>
        <p:spPr>
          <a:xfrm>
            <a:off x="304799" y="156240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2" name="Text Placeholder 16">
            <a:extLst>
              <a:ext uri="{FF2B5EF4-FFF2-40B4-BE49-F238E27FC236}">
                <a16:creationId xmlns:a16="http://schemas.microsoft.com/office/drawing/2014/main" id="{35DC437A-C816-394D-A18B-25819F2AF929}"/>
              </a:ext>
            </a:extLst>
          </p:cNvPr>
          <p:cNvSpPr>
            <a:spLocks noGrp="1"/>
          </p:cNvSpPr>
          <p:nvPr>
            <p:ph type="body" sz="quarter" idx="38" hasCustomPrompt="1"/>
          </p:nvPr>
        </p:nvSpPr>
        <p:spPr>
          <a:xfrm>
            <a:off x="2679299" y="156240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34" name="Text Placeholder 16">
            <a:extLst>
              <a:ext uri="{FF2B5EF4-FFF2-40B4-BE49-F238E27FC236}">
                <a16:creationId xmlns:a16="http://schemas.microsoft.com/office/drawing/2014/main" id="{47B15FFF-16F4-584F-9978-DE90782CE07A}"/>
              </a:ext>
            </a:extLst>
          </p:cNvPr>
          <p:cNvSpPr>
            <a:spLocks noGrp="1"/>
          </p:cNvSpPr>
          <p:nvPr>
            <p:ph type="body" sz="quarter" idx="40" hasCustomPrompt="1"/>
          </p:nvPr>
        </p:nvSpPr>
        <p:spPr>
          <a:xfrm>
            <a:off x="5053799" y="156240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36" name="Text Placeholder 16">
            <a:extLst>
              <a:ext uri="{FF2B5EF4-FFF2-40B4-BE49-F238E27FC236}">
                <a16:creationId xmlns:a16="http://schemas.microsoft.com/office/drawing/2014/main" id="{2E353444-7A8A-F04B-9B19-D1F1709509F1}"/>
              </a:ext>
            </a:extLst>
          </p:cNvPr>
          <p:cNvSpPr>
            <a:spLocks noGrp="1"/>
          </p:cNvSpPr>
          <p:nvPr>
            <p:ph type="body" sz="quarter" idx="42" hasCustomPrompt="1"/>
          </p:nvPr>
        </p:nvSpPr>
        <p:spPr>
          <a:xfrm>
            <a:off x="7428299" y="156240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38" name="Text Placeholder 16">
            <a:extLst>
              <a:ext uri="{FF2B5EF4-FFF2-40B4-BE49-F238E27FC236}">
                <a16:creationId xmlns:a16="http://schemas.microsoft.com/office/drawing/2014/main" id="{983754FB-7F83-2541-AA0E-66D9ACF2317E}"/>
              </a:ext>
            </a:extLst>
          </p:cNvPr>
          <p:cNvSpPr>
            <a:spLocks noGrp="1"/>
          </p:cNvSpPr>
          <p:nvPr>
            <p:ph type="body" sz="quarter" idx="44" hasCustomPrompt="1"/>
          </p:nvPr>
        </p:nvSpPr>
        <p:spPr>
          <a:xfrm>
            <a:off x="9802800" y="1562400"/>
            <a:ext cx="2084400" cy="334875"/>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5</a:t>
            </a:r>
          </a:p>
        </p:txBody>
      </p:sp>
      <p:sp>
        <p:nvSpPr>
          <p:cNvPr id="16" name="Content Placeholder 2">
            <a:extLst>
              <a:ext uri="{FF2B5EF4-FFF2-40B4-BE49-F238E27FC236}">
                <a16:creationId xmlns:a16="http://schemas.microsoft.com/office/drawing/2014/main" id="{AC6B1F88-AF75-48B9-8E29-60DA81BE3EB7}"/>
              </a:ext>
            </a:extLst>
          </p:cNvPr>
          <p:cNvSpPr>
            <a:spLocks noGrp="1"/>
          </p:cNvSpPr>
          <p:nvPr>
            <p:ph sz="quarter" idx="45"/>
          </p:nvPr>
        </p:nvSpPr>
        <p:spPr>
          <a:xfrm>
            <a:off x="304799" y="1904400"/>
            <a:ext cx="2084400" cy="41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2">
            <a:extLst>
              <a:ext uri="{FF2B5EF4-FFF2-40B4-BE49-F238E27FC236}">
                <a16:creationId xmlns:a16="http://schemas.microsoft.com/office/drawing/2014/main" id="{E60A20F9-E54D-4C8E-8A1A-6B360307192C}"/>
              </a:ext>
            </a:extLst>
          </p:cNvPr>
          <p:cNvSpPr>
            <a:spLocks noGrp="1"/>
          </p:cNvSpPr>
          <p:nvPr>
            <p:ph sz="quarter" idx="46"/>
          </p:nvPr>
        </p:nvSpPr>
        <p:spPr>
          <a:xfrm>
            <a:off x="2679299" y="1904400"/>
            <a:ext cx="2084400" cy="41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Content Placeholder 2">
            <a:extLst>
              <a:ext uri="{FF2B5EF4-FFF2-40B4-BE49-F238E27FC236}">
                <a16:creationId xmlns:a16="http://schemas.microsoft.com/office/drawing/2014/main" id="{5F5B5B60-9032-4607-88F0-F89546BBA156}"/>
              </a:ext>
            </a:extLst>
          </p:cNvPr>
          <p:cNvSpPr>
            <a:spLocks noGrp="1"/>
          </p:cNvSpPr>
          <p:nvPr>
            <p:ph sz="quarter" idx="47"/>
          </p:nvPr>
        </p:nvSpPr>
        <p:spPr>
          <a:xfrm>
            <a:off x="5053799" y="1904400"/>
            <a:ext cx="2084400" cy="41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F2BA985E-B9A2-4F02-9E62-60C96BCE948C}"/>
              </a:ext>
            </a:extLst>
          </p:cNvPr>
          <p:cNvSpPr>
            <a:spLocks noGrp="1"/>
          </p:cNvSpPr>
          <p:nvPr>
            <p:ph sz="quarter" idx="48"/>
          </p:nvPr>
        </p:nvSpPr>
        <p:spPr>
          <a:xfrm>
            <a:off x="7428299" y="1904400"/>
            <a:ext cx="2084400" cy="41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C755B35F-5F54-4C51-A36B-F01CF3EB5C2F}"/>
              </a:ext>
            </a:extLst>
          </p:cNvPr>
          <p:cNvSpPr>
            <a:spLocks noGrp="1"/>
          </p:cNvSpPr>
          <p:nvPr>
            <p:ph sz="quarter" idx="49"/>
          </p:nvPr>
        </p:nvSpPr>
        <p:spPr>
          <a:xfrm>
            <a:off x="9802800" y="1904400"/>
            <a:ext cx="2084400" cy="41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1579913"/>
      </p:ext>
    </p:extLst>
  </p:cSld>
  <p:clrMapOvr>
    <a:masterClrMapping/>
  </p:clrMapOvr>
  <p:extLst>
    <p:ext uri="{DCECCB84-F9BA-43D5-87BE-67443E8EF086}">
      <p15:sldGuideLst xmlns:p15="http://schemas.microsoft.com/office/powerpoint/2012/main">
        <p15:guide id="1" pos="2016">
          <p15:clr>
            <a:srgbClr val="FBAE40"/>
          </p15:clr>
        </p15:guide>
        <p15:guide id="2" pos="56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righ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94681D60-79F7-42C8-9AED-70EEC46CEF0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Picture Placeholder 2">
            <a:extLst>
              <a:ext uri="{FF2B5EF4-FFF2-40B4-BE49-F238E27FC236}">
                <a16:creationId xmlns:a16="http://schemas.microsoft.com/office/drawing/2014/main" id="{DFA69A53-CA43-4A4C-9933-8E74F128ED34}"/>
              </a:ext>
            </a:extLst>
          </p:cNvPr>
          <p:cNvSpPr>
            <a:spLocks noGrp="1"/>
          </p:cNvSpPr>
          <p:nvPr>
            <p:ph type="pic" sz="quarter" idx="19"/>
          </p:nvPr>
        </p:nvSpPr>
        <p:spPr>
          <a:xfrm>
            <a:off x="6240463" y="304800"/>
            <a:ext cx="5646737" cy="5753100"/>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16" name="Text Placeholder 16">
            <a:extLst>
              <a:ext uri="{FF2B5EF4-FFF2-40B4-BE49-F238E27FC236}">
                <a16:creationId xmlns:a16="http://schemas.microsoft.com/office/drawing/2014/main" id="{5826D311-55AF-4E44-9AC1-7FCB27AC7C96}"/>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1" name="Text Placeholder 16">
            <a:extLst>
              <a:ext uri="{FF2B5EF4-FFF2-40B4-BE49-F238E27FC236}">
                <a16:creationId xmlns:a16="http://schemas.microsoft.com/office/drawing/2014/main" id="{4E58426C-E7A5-0848-8CB3-0821B7995DFA}"/>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2" name="Text Placeholder 16">
            <a:extLst>
              <a:ext uri="{FF2B5EF4-FFF2-40B4-BE49-F238E27FC236}">
                <a16:creationId xmlns:a16="http://schemas.microsoft.com/office/drawing/2014/main" id="{4E0D2A57-5689-2E45-923D-75B1E0B22854}"/>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3" name="Text Placeholder 16">
            <a:extLst>
              <a:ext uri="{FF2B5EF4-FFF2-40B4-BE49-F238E27FC236}">
                <a16:creationId xmlns:a16="http://schemas.microsoft.com/office/drawing/2014/main" id="{C64010DB-507C-8342-AE36-81E452F27DBE}"/>
              </a:ext>
            </a:extLst>
          </p:cNvPr>
          <p:cNvSpPr>
            <a:spLocks noGrp="1"/>
          </p:cNvSpPr>
          <p:nvPr>
            <p:ph type="body" sz="quarter" idx="18" hasCustomPrompt="1"/>
          </p:nvPr>
        </p:nvSpPr>
        <p:spPr>
          <a:xfrm>
            <a:off x="304800" y="2438401"/>
            <a:ext cx="5646738"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5" name="Content Placeholder 2">
            <a:extLst>
              <a:ext uri="{FF2B5EF4-FFF2-40B4-BE49-F238E27FC236}">
                <a16:creationId xmlns:a16="http://schemas.microsoft.com/office/drawing/2014/main" id="{42B71540-1B52-4DA5-8200-2F666BA803BE}"/>
              </a:ext>
            </a:extLst>
          </p:cNvPr>
          <p:cNvSpPr>
            <a:spLocks noGrp="1"/>
          </p:cNvSpPr>
          <p:nvPr>
            <p:ph sz="quarter" idx="29"/>
          </p:nvPr>
        </p:nvSpPr>
        <p:spPr>
          <a:xfrm>
            <a:off x="304800" y="2786725"/>
            <a:ext cx="564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8053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lef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01684437-76F3-4BBE-B113-10E862D1AED9}"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 name="Picture Placeholder 2">
            <a:extLst>
              <a:ext uri="{FF2B5EF4-FFF2-40B4-BE49-F238E27FC236}">
                <a16:creationId xmlns:a16="http://schemas.microsoft.com/office/drawing/2014/main" id="{2D550F99-B06C-0042-B078-94FDEA0382B5}"/>
              </a:ext>
            </a:extLst>
          </p:cNvPr>
          <p:cNvSpPr>
            <a:spLocks noGrp="1"/>
          </p:cNvSpPr>
          <p:nvPr>
            <p:ph type="pic" sz="quarter" idx="19"/>
          </p:nvPr>
        </p:nvSpPr>
        <p:spPr>
          <a:xfrm>
            <a:off x="6240463" y="2438401"/>
            <a:ext cx="5646738" cy="3619500"/>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10" name="Text Placeholder 16">
            <a:extLst>
              <a:ext uri="{FF2B5EF4-FFF2-40B4-BE49-F238E27FC236}">
                <a16:creationId xmlns:a16="http://schemas.microsoft.com/office/drawing/2014/main" id="{AE9CDFBE-6CBF-3D43-8647-B87004D13BC5}"/>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2" name="Text Placeholder 16">
            <a:extLst>
              <a:ext uri="{FF2B5EF4-FFF2-40B4-BE49-F238E27FC236}">
                <a16:creationId xmlns:a16="http://schemas.microsoft.com/office/drawing/2014/main" id="{620986B7-B065-754E-AD81-342B56F0367E}"/>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3" name="Text Placeholder 16">
            <a:extLst>
              <a:ext uri="{FF2B5EF4-FFF2-40B4-BE49-F238E27FC236}">
                <a16:creationId xmlns:a16="http://schemas.microsoft.com/office/drawing/2014/main" id="{1756CC54-8AA3-5A4B-B39D-9913921B2490}"/>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1" name="Text Placeholder 16">
            <a:extLst>
              <a:ext uri="{FF2B5EF4-FFF2-40B4-BE49-F238E27FC236}">
                <a16:creationId xmlns:a16="http://schemas.microsoft.com/office/drawing/2014/main" id="{C59D7C21-4015-4447-9677-80834ECE31B1}"/>
              </a:ext>
            </a:extLst>
          </p:cNvPr>
          <p:cNvSpPr>
            <a:spLocks noGrp="1"/>
          </p:cNvSpPr>
          <p:nvPr>
            <p:ph type="body" sz="quarter" idx="23" hasCustomPrompt="1"/>
          </p:nvPr>
        </p:nvSpPr>
        <p:spPr>
          <a:xfrm>
            <a:off x="384625" y="2438401"/>
            <a:ext cx="5638488"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15" name="Content Placeholder 2">
            <a:extLst>
              <a:ext uri="{FF2B5EF4-FFF2-40B4-BE49-F238E27FC236}">
                <a16:creationId xmlns:a16="http://schemas.microsoft.com/office/drawing/2014/main" id="{E9E0251A-6887-48C3-A08B-5B558CD99D0D}"/>
              </a:ext>
            </a:extLst>
          </p:cNvPr>
          <p:cNvSpPr>
            <a:spLocks noGrp="1"/>
          </p:cNvSpPr>
          <p:nvPr>
            <p:ph sz="quarter" idx="29"/>
          </p:nvPr>
        </p:nvSpPr>
        <p:spPr>
          <a:xfrm>
            <a:off x="374713" y="2786725"/>
            <a:ext cx="564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6">
            <a:extLst>
              <a:ext uri="{FF2B5EF4-FFF2-40B4-BE49-F238E27FC236}">
                <a16:creationId xmlns:a16="http://schemas.microsoft.com/office/drawing/2014/main" id="{1AC14818-320D-4784-B85D-9EDFAB37AFEA}"/>
              </a:ext>
            </a:extLst>
          </p:cNvPr>
          <p:cNvSpPr>
            <a:spLocks noGrp="1"/>
          </p:cNvSpPr>
          <p:nvPr>
            <p:ph sz="quarter" idx="38" hasCustomPrompt="1"/>
          </p:nvPr>
        </p:nvSpPr>
        <p:spPr>
          <a:xfrm>
            <a:off x="7914001" y="304800"/>
            <a:ext cx="3973200" cy="1257300"/>
          </a:xfrm>
          <a:solidFill>
            <a:srgbClr val="E4F1FB"/>
          </a:solidFill>
        </p:spPr>
        <p:txBody>
          <a:bodyPr lIns="182880" tIns="182880" rIns="548640" bIns="182880">
            <a:noAutofit/>
          </a:bodyPr>
          <a:lstStyle>
            <a:lvl1pPr marL="0" indent="0">
              <a:buNone/>
              <a:defRPr sz="1200">
                <a:solidFill>
                  <a:schemeClr val="tx1"/>
                </a:solidFill>
              </a:defRPr>
            </a:lvl1pPr>
          </a:lstStyle>
          <a:p>
            <a:pPr lvl="0"/>
            <a:r>
              <a:rPr lang="en-US" sz="1200"/>
              <a:t>Use this box for extra content </a:t>
            </a:r>
            <a:br>
              <a:rPr lang="en-US" sz="1200"/>
            </a:br>
            <a:r>
              <a:rPr lang="en-US" sz="1200"/>
              <a:t>(delete if not needed)</a:t>
            </a:r>
            <a:endParaRPr lang="en-US"/>
          </a:p>
        </p:txBody>
      </p:sp>
    </p:spTree>
    <p:extLst>
      <p:ext uri="{BB962C8B-B14F-4D97-AF65-F5344CB8AC3E}">
        <p14:creationId xmlns:p14="http://schemas.microsoft.com/office/powerpoint/2010/main" val="535630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left+quot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9D5EA66E-31F5-4F63-A59C-ED5030B6E527}"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6240462" y="2438400"/>
            <a:ext cx="5646738" cy="2743200"/>
          </a:xfrm>
        </p:spPr>
        <p:txBody>
          <a:bodyPr lIns="0" tIns="0" rIns="0">
            <a:noAutofit/>
          </a:bodyPr>
          <a:lstStyle>
            <a:lvl1pPr marL="0" indent="0">
              <a:lnSpc>
                <a:spcPts val="2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“Quote here”</a:t>
            </a:r>
          </a:p>
        </p:txBody>
      </p:sp>
      <p:sp>
        <p:nvSpPr>
          <p:cNvPr id="18" name="Text Placeholder 16">
            <a:extLst>
              <a:ext uri="{FF2B5EF4-FFF2-40B4-BE49-F238E27FC236}">
                <a16:creationId xmlns:a16="http://schemas.microsoft.com/office/drawing/2014/main" id="{BB04EEDB-91BB-7149-9623-D1FF498BE5FD}"/>
              </a:ext>
            </a:extLst>
          </p:cNvPr>
          <p:cNvSpPr>
            <a:spLocks noGrp="1"/>
          </p:cNvSpPr>
          <p:nvPr>
            <p:ph type="body" sz="quarter" idx="20" hasCustomPrompt="1"/>
          </p:nvPr>
        </p:nvSpPr>
        <p:spPr>
          <a:xfrm>
            <a:off x="6240461" y="5565940"/>
            <a:ext cx="5646737" cy="290763"/>
          </a:xfrm>
        </p:spPr>
        <p:txBody>
          <a:bodyPr lIns="0" tIns="0" rIns="0" anchor="t" anchorCtr="0">
            <a:noAutofit/>
          </a:bodyPr>
          <a:lstStyle>
            <a:lvl1pPr marL="0" indent="0">
              <a:lnSpc>
                <a:spcPct val="100000"/>
              </a:lnSpc>
              <a:spcBef>
                <a:spcPts val="200"/>
              </a:spcBef>
              <a:buNone/>
              <a:defRPr sz="15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20" name="Text Placeholder 16">
            <a:extLst>
              <a:ext uri="{FF2B5EF4-FFF2-40B4-BE49-F238E27FC236}">
                <a16:creationId xmlns:a16="http://schemas.microsoft.com/office/drawing/2014/main" id="{A487DCB1-761A-634C-A0B5-4BDCF6BA51A8}"/>
              </a:ext>
            </a:extLst>
          </p:cNvPr>
          <p:cNvSpPr>
            <a:spLocks noGrp="1"/>
          </p:cNvSpPr>
          <p:nvPr>
            <p:ph type="body" sz="quarter" idx="21" hasCustomPrompt="1"/>
          </p:nvPr>
        </p:nvSpPr>
        <p:spPr>
          <a:xfrm>
            <a:off x="6240461" y="5861775"/>
            <a:ext cx="5646737" cy="290763"/>
          </a:xfrm>
        </p:spPr>
        <p:txBody>
          <a:bodyPr lIns="0" tIns="0" rIns="0" anchor="t" anchorCtr="0">
            <a:noAutofit/>
          </a:bodyPr>
          <a:lstStyle>
            <a:lvl1pPr marL="0" indent="0">
              <a:lnSpc>
                <a:spcPct val="100000"/>
              </a:lnSpc>
              <a:spcBef>
                <a:spcPts val="200"/>
              </a:spcBef>
              <a:buNone/>
              <a:defRPr sz="15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14" name="Text Placeholder 16">
            <a:extLst>
              <a:ext uri="{FF2B5EF4-FFF2-40B4-BE49-F238E27FC236}">
                <a16:creationId xmlns:a16="http://schemas.microsoft.com/office/drawing/2014/main" id="{45B22416-2ED4-0E46-9C01-092979EEFF1F}"/>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6" name="Text Placeholder 16">
            <a:extLst>
              <a:ext uri="{FF2B5EF4-FFF2-40B4-BE49-F238E27FC236}">
                <a16:creationId xmlns:a16="http://schemas.microsoft.com/office/drawing/2014/main" id="{6DEC7B06-2A66-8B44-BA1A-74852449CC05}"/>
              </a:ext>
            </a:extLst>
          </p:cNvPr>
          <p:cNvSpPr>
            <a:spLocks noGrp="1"/>
          </p:cNvSpPr>
          <p:nvPr>
            <p:ph type="body" sz="quarter" idx="13" hasCustomPrompt="1"/>
          </p:nvPr>
        </p:nvSpPr>
        <p:spPr>
          <a:xfrm>
            <a:off x="304800" y="304801"/>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9BA5E80E-4701-A540-B0B1-60B51577020C}"/>
              </a:ext>
            </a:extLst>
          </p:cNvPr>
          <p:cNvSpPr>
            <a:spLocks noGrp="1"/>
          </p:cNvSpPr>
          <p:nvPr>
            <p:ph type="body" sz="quarter" idx="14" hasCustomPrompt="1"/>
          </p:nvPr>
        </p:nvSpPr>
        <p:spPr>
          <a:xfrm>
            <a:off x="304800" y="671606"/>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2" name="Picture Placeholder 2">
            <a:extLst>
              <a:ext uri="{FF2B5EF4-FFF2-40B4-BE49-F238E27FC236}">
                <a16:creationId xmlns:a16="http://schemas.microsoft.com/office/drawing/2014/main" id="{C2A39F72-B849-494D-B426-EDE003894998}"/>
              </a:ext>
            </a:extLst>
          </p:cNvPr>
          <p:cNvSpPr>
            <a:spLocks noGrp="1"/>
          </p:cNvSpPr>
          <p:nvPr>
            <p:ph type="pic" sz="quarter" idx="19"/>
          </p:nvPr>
        </p:nvSpPr>
        <p:spPr>
          <a:xfrm>
            <a:off x="300566" y="2438401"/>
            <a:ext cx="5646738" cy="3619500"/>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11" name="Content Placeholder 6">
            <a:extLst>
              <a:ext uri="{FF2B5EF4-FFF2-40B4-BE49-F238E27FC236}">
                <a16:creationId xmlns:a16="http://schemas.microsoft.com/office/drawing/2014/main" id="{57085EB9-5A64-44E5-8A42-096C983CE65D}"/>
              </a:ext>
            </a:extLst>
          </p:cNvPr>
          <p:cNvSpPr>
            <a:spLocks noGrp="1"/>
          </p:cNvSpPr>
          <p:nvPr>
            <p:ph sz="quarter" idx="38" hasCustomPrompt="1"/>
          </p:nvPr>
        </p:nvSpPr>
        <p:spPr>
          <a:xfrm>
            <a:off x="7914001" y="304800"/>
            <a:ext cx="3973200" cy="1257300"/>
          </a:xfrm>
          <a:solidFill>
            <a:srgbClr val="E4F1FB"/>
          </a:solidFill>
        </p:spPr>
        <p:txBody>
          <a:bodyPr lIns="182880" tIns="182880" rIns="548640" bIns="182880">
            <a:noAutofit/>
          </a:bodyPr>
          <a:lstStyle>
            <a:lvl1pPr marL="0" indent="0">
              <a:buNone/>
              <a:defRPr sz="1200">
                <a:solidFill>
                  <a:schemeClr val="tx1"/>
                </a:solidFill>
              </a:defRPr>
            </a:lvl1pPr>
          </a:lstStyle>
          <a:p>
            <a:pPr lvl="0"/>
            <a:r>
              <a:rPr lang="en-US" sz="1200"/>
              <a:t>Use this box for extra content </a:t>
            </a:r>
            <a:br>
              <a:rPr lang="en-US" sz="1200"/>
            </a:br>
            <a:r>
              <a:rPr lang="en-US" sz="1200"/>
              <a:t>(delete if not needed)</a:t>
            </a:r>
            <a:endParaRPr lang="en-US"/>
          </a:p>
        </p:txBody>
      </p:sp>
    </p:spTree>
    <p:extLst>
      <p:ext uri="{BB962C8B-B14F-4D97-AF65-F5344CB8AC3E}">
        <p14:creationId xmlns:p14="http://schemas.microsoft.com/office/powerpoint/2010/main" val="2907384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right+quot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B72CBADF-68DB-4F2F-9CAD-1F311EA66374}"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2438400"/>
            <a:ext cx="5646737" cy="2743200"/>
          </a:xfrm>
        </p:spPr>
        <p:txBody>
          <a:bodyPr lIns="0" tIns="0" rIns="0">
            <a:noAutofit/>
          </a:bodyPr>
          <a:lstStyle>
            <a:lvl1pPr marL="0" indent="0">
              <a:lnSpc>
                <a:spcPts val="2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“Quote here”</a:t>
            </a:r>
          </a:p>
        </p:txBody>
      </p:sp>
      <p:sp>
        <p:nvSpPr>
          <p:cNvPr id="18" name="Text Placeholder 16">
            <a:extLst>
              <a:ext uri="{FF2B5EF4-FFF2-40B4-BE49-F238E27FC236}">
                <a16:creationId xmlns:a16="http://schemas.microsoft.com/office/drawing/2014/main" id="{4AB01B9D-CA0E-F342-B448-A2F041EAABE1}"/>
              </a:ext>
            </a:extLst>
          </p:cNvPr>
          <p:cNvSpPr>
            <a:spLocks noGrp="1"/>
          </p:cNvSpPr>
          <p:nvPr>
            <p:ph type="body" sz="quarter" idx="20" hasCustomPrompt="1"/>
          </p:nvPr>
        </p:nvSpPr>
        <p:spPr>
          <a:xfrm>
            <a:off x="304800" y="5578638"/>
            <a:ext cx="5646738" cy="290763"/>
          </a:xfrm>
        </p:spPr>
        <p:txBody>
          <a:bodyPr lIns="0" tIns="0" rIns="0" anchor="t" anchorCtr="0">
            <a:noAutofit/>
          </a:bodyPr>
          <a:lstStyle>
            <a:lvl1pPr marL="0" indent="0">
              <a:lnSpc>
                <a:spcPct val="100000"/>
              </a:lnSpc>
              <a:spcBef>
                <a:spcPts val="200"/>
              </a:spcBef>
              <a:buNone/>
              <a:defRPr sz="15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20" name="Text Placeholder 16">
            <a:extLst>
              <a:ext uri="{FF2B5EF4-FFF2-40B4-BE49-F238E27FC236}">
                <a16:creationId xmlns:a16="http://schemas.microsoft.com/office/drawing/2014/main" id="{7DBB965A-CB53-234B-8B28-E3B26656B1C7}"/>
              </a:ext>
            </a:extLst>
          </p:cNvPr>
          <p:cNvSpPr>
            <a:spLocks noGrp="1"/>
          </p:cNvSpPr>
          <p:nvPr>
            <p:ph type="body" sz="quarter" idx="21" hasCustomPrompt="1"/>
          </p:nvPr>
        </p:nvSpPr>
        <p:spPr>
          <a:xfrm>
            <a:off x="304800" y="5874473"/>
            <a:ext cx="5646738" cy="290763"/>
          </a:xfrm>
        </p:spPr>
        <p:txBody>
          <a:bodyPr lIns="0" tIns="0" rIns="0" anchor="t" anchorCtr="0">
            <a:noAutofit/>
          </a:bodyPr>
          <a:lstStyle>
            <a:lvl1pPr marL="0" indent="0">
              <a:lnSpc>
                <a:spcPct val="100000"/>
              </a:lnSpc>
              <a:spcBef>
                <a:spcPts val="200"/>
              </a:spcBef>
              <a:buNone/>
              <a:defRPr sz="15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11" name="Picture Placeholder 2">
            <a:extLst>
              <a:ext uri="{FF2B5EF4-FFF2-40B4-BE49-F238E27FC236}">
                <a16:creationId xmlns:a16="http://schemas.microsoft.com/office/drawing/2014/main" id="{9E065245-162C-704B-932B-A265908F2C2A}"/>
              </a:ext>
            </a:extLst>
          </p:cNvPr>
          <p:cNvSpPr>
            <a:spLocks noGrp="1"/>
          </p:cNvSpPr>
          <p:nvPr>
            <p:ph type="pic" sz="quarter" idx="19"/>
          </p:nvPr>
        </p:nvSpPr>
        <p:spPr>
          <a:xfrm>
            <a:off x="6240463" y="304800"/>
            <a:ext cx="5646737" cy="5753100"/>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14" name="Text Placeholder 16">
            <a:extLst>
              <a:ext uri="{FF2B5EF4-FFF2-40B4-BE49-F238E27FC236}">
                <a16:creationId xmlns:a16="http://schemas.microsoft.com/office/drawing/2014/main" id="{27A8B0AB-4BFE-B54B-8BC0-EC8B0456E026}"/>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6" name="Text Placeholder 16">
            <a:extLst>
              <a:ext uri="{FF2B5EF4-FFF2-40B4-BE49-F238E27FC236}">
                <a16:creationId xmlns:a16="http://schemas.microsoft.com/office/drawing/2014/main" id="{6EAD0EED-C714-3E45-B9E1-7B7F0A424672}"/>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3CD74F64-9C0A-C040-82FD-59EC43570200}"/>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Tree>
    <p:extLst>
      <p:ext uri="{BB962C8B-B14F-4D97-AF65-F5344CB8AC3E}">
        <p14:creationId xmlns:p14="http://schemas.microsoft.com/office/powerpoint/2010/main" val="102972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s &amp; fact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252A6AB7-EA90-449A-9E9A-D3C02ED85174}"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6000" y="2445272"/>
            <a:ext cx="2674800" cy="697812"/>
          </a:xfrm>
        </p:spPr>
        <p:txBody>
          <a:bodyPr lIns="0" tIns="0" rIns="182880">
            <a:noAutofit/>
          </a:bodyPr>
          <a:lstStyle>
            <a:lvl1pPr marL="0" indent="0">
              <a:lnSpc>
                <a:spcPct val="100000"/>
              </a:lnSpc>
              <a:spcBef>
                <a:spcPts val="200"/>
              </a:spcBef>
              <a:buNone/>
              <a:defRPr sz="4800" b="1" i="0" spc="40" baseline="0">
                <a:solidFill>
                  <a:schemeClr val="accent1"/>
                </a:solidFill>
              </a:defRPr>
            </a:lvl1pPr>
            <a:lvl2pPr>
              <a:defRPr sz="2000"/>
            </a:lvl2pPr>
            <a:lvl3pPr>
              <a:defRPr sz="1800"/>
            </a:lvl3pPr>
            <a:lvl4pPr>
              <a:defRPr sz="1600"/>
            </a:lvl4pPr>
            <a:lvl5pPr>
              <a:defRPr sz="1600"/>
            </a:lvl5pPr>
          </a:lstStyle>
          <a:p>
            <a:pPr lvl="0"/>
            <a:r>
              <a:rPr lang="en-US"/>
              <a:t>xx%</a:t>
            </a:r>
          </a:p>
        </p:txBody>
      </p:sp>
      <p:sp>
        <p:nvSpPr>
          <p:cNvPr id="14" name="Text Placeholder 16">
            <a:extLst>
              <a:ext uri="{FF2B5EF4-FFF2-40B4-BE49-F238E27FC236}">
                <a16:creationId xmlns:a16="http://schemas.microsoft.com/office/drawing/2014/main" id="{FFD47311-B6AE-7B43-AF5F-C29DB3A4CFA6}"/>
              </a:ext>
            </a:extLst>
          </p:cNvPr>
          <p:cNvSpPr>
            <a:spLocks noGrp="1"/>
          </p:cNvSpPr>
          <p:nvPr>
            <p:ph type="body" sz="quarter" idx="23" hasCustomPrompt="1"/>
          </p:nvPr>
        </p:nvSpPr>
        <p:spPr>
          <a:xfrm>
            <a:off x="3274400" y="2445272"/>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16" name="Text Placeholder 16">
            <a:extLst>
              <a:ext uri="{FF2B5EF4-FFF2-40B4-BE49-F238E27FC236}">
                <a16:creationId xmlns:a16="http://schemas.microsoft.com/office/drawing/2014/main" id="{CE589445-5E9B-734F-AD7E-266D4DA94BBA}"/>
              </a:ext>
            </a:extLst>
          </p:cNvPr>
          <p:cNvSpPr>
            <a:spLocks noGrp="1"/>
          </p:cNvSpPr>
          <p:nvPr>
            <p:ph type="body" sz="quarter" idx="25" hasCustomPrompt="1"/>
          </p:nvPr>
        </p:nvSpPr>
        <p:spPr>
          <a:xfrm>
            <a:off x="6242800" y="2445272"/>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20" name="Text Placeholder 16">
            <a:extLst>
              <a:ext uri="{FF2B5EF4-FFF2-40B4-BE49-F238E27FC236}">
                <a16:creationId xmlns:a16="http://schemas.microsoft.com/office/drawing/2014/main" id="{87299852-2DF6-C143-BAA8-83B9E3D564E7}"/>
              </a:ext>
            </a:extLst>
          </p:cNvPr>
          <p:cNvSpPr>
            <a:spLocks noGrp="1"/>
          </p:cNvSpPr>
          <p:nvPr>
            <p:ph type="body" sz="quarter" idx="27" hasCustomPrompt="1"/>
          </p:nvPr>
        </p:nvSpPr>
        <p:spPr>
          <a:xfrm>
            <a:off x="9211200" y="2445272"/>
            <a:ext cx="2674800" cy="697812"/>
          </a:xfrm>
        </p:spPr>
        <p:txBody>
          <a:bodyPr lIns="0" tIns="0" rIns="182880">
            <a:noAutofit/>
          </a:bodyPr>
          <a:lstStyle>
            <a:lvl1pPr marL="0" marR="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sz="4800" b="1" i="0" spc="40" baseline="0">
                <a:solidFill>
                  <a:schemeClr val="tx2"/>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a:t>xx%</a:t>
            </a:r>
          </a:p>
        </p:txBody>
      </p:sp>
      <p:sp>
        <p:nvSpPr>
          <p:cNvPr id="30" name="Text Placeholder 16">
            <a:extLst>
              <a:ext uri="{FF2B5EF4-FFF2-40B4-BE49-F238E27FC236}">
                <a16:creationId xmlns:a16="http://schemas.microsoft.com/office/drawing/2014/main" id="{86176603-47FE-F942-AB24-60820BDF582D}"/>
              </a:ext>
            </a:extLst>
          </p:cNvPr>
          <p:cNvSpPr>
            <a:spLocks noGrp="1"/>
          </p:cNvSpPr>
          <p:nvPr>
            <p:ph type="body" sz="quarter" idx="37" hasCustomPrompt="1"/>
          </p:nvPr>
        </p:nvSpPr>
        <p:spPr>
          <a:xfrm>
            <a:off x="304800" y="1565687"/>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31" name="Text Placeholder 16">
            <a:extLst>
              <a:ext uri="{FF2B5EF4-FFF2-40B4-BE49-F238E27FC236}">
                <a16:creationId xmlns:a16="http://schemas.microsoft.com/office/drawing/2014/main" id="{0DB241DA-A3BE-4F4D-998C-A588CE3E61CD}"/>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2" name="Text Placeholder 16">
            <a:extLst>
              <a:ext uri="{FF2B5EF4-FFF2-40B4-BE49-F238E27FC236}">
                <a16:creationId xmlns:a16="http://schemas.microsoft.com/office/drawing/2014/main" id="{9433D0B3-6888-B446-8894-3B23E987168E}"/>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3" name="Text Placeholder 9">
            <a:extLst>
              <a:ext uri="{FF2B5EF4-FFF2-40B4-BE49-F238E27FC236}">
                <a16:creationId xmlns:a16="http://schemas.microsoft.com/office/drawing/2014/main" id="{BA8A7BC3-C0BC-0044-8269-B7C7821CB142}"/>
              </a:ext>
            </a:extLst>
          </p:cNvPr>
          <p:cNvSpPr>
            <a:spLocks noGrp="1"/>
          </p:cNvSpPr>
          <p:nvPr>
            <p:ph type="body" sz="quarter" idx="41"/>
          </p:nvPr>
        </p:nvSpPr>
        <p:spPr>
          <a:xfrm>
            <a:off x="306000" y="3141629"/>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9">
            <a:extLst>
              <a:ext uri="{FF2B5EF4-FFF2-40B4-BE49-F238E27FC236}">
                <a16:creationId xmlns:a16="http://schemas.microsoft.com/office/drawing/2014/main" id="{92DE8D5F-60B2-2D4B-ACE4-ED7952F4095F}"/>
              </a:ext>
            </a:extLst>
          </p:cNvPr>
          <p:cNvSpPr>
            <a:spLocks noGrp="1"/>
          </p:cNvSpPr>
          <p:nvPr>
            <p:ph type="body" sz="quarter" idx="42"/>
          </p:nvPr>
        </p:nvSpPr>
        <p:spPr>
          <a:xfrm>
            <a:off x="3273897" y="3141629"/>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Text Placeholder 9">
            <a:extLst>
              <a:ext uri="{FF2B5EF4-FFF2-40B4-BE49-F238E27FC236}">
                <a16:creationId xmlns:a16="http://schemas.microsoft.com/office/drawing/2014/main" id="{CB135F2B-9C94-0D41-B21B-69C3D2ADC9AC}"/>
              </a:ext>
            </a:extLst>
          </p:cNvPr>
          <p:cNvSpPr>
            <a:spLocks noGrp="1"/>
          </p:cNvSpPr>
          <p:nvPr>
            <p:ph type="body" sz="quarter" idx="43"/>
          </p:nvPr>
        </p:nvSpPr>
        <p:spPr>
          <a:xfrm>
            <a:off x="6241794" y="3141629"/>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 name="Text Placeholder 9">
            <a:extLst>
              <a:ext uri="{FF2B5EF4-FFF2-40B4-BE49-F238E27FC236}">
                <a16:creationId xmlns:a16="http://schemas.microsoft.com/office/drawing/2014/main" id="{A4EB4D23-879C-A245-B469-B26C49FF10F8}"/>
              </a:ext>
            </a:extLst>
          </p:cNvPr>
          <p:cNvSpPr>
            <a:spLocks noGrp="1"/>
          </p:cNvSpPr>
          <p:nvPr>
            <p:ph type="body" sz="quarter" idx="44"/>
          </p:nvPr>
        </p:nvSpPr>
        <p:spPr>
          <a:xfrm>
            <a:off x="9209692" y="3141629"/>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1" name="Text Placeholder 16">
            <a:extLst>
              <a:ext uri="{FF2B5EF4-FFF2-40B4-BE49-F238E27FC236}">
                <a16:creationId xmlns:a16="http://schemas.microsoft.com/office/drawing/2014/main" id="{A6098B52-A41F-7441-9C08-41C530CEDE8E}"/>
              </a:ext>
            </a:extLst>
          </p:cNvPr>
          <p:cNvSpPr>
            <a:spLocks noGrp="1"/>
          </p:cNvSpPr>
          <p:nvPr>
            <p:ph type="body" sz="quarter" idx="45" hasCustomPrompt="1"/>
          </p:nvPr>
        </p:nvSpPr>
        <p:spPr>
          <a:xfrm>
            <a:off x="306000" y="4360078"/>
            <a:ext cx="2674800" cy="697812"/>
          </a:xfrm>
        </p:spPr>
        <p:txBody>
          <a:bodyPr lIns="0" tIns="0" rIns="182880">
            <a:noAutofit/>
          </a:bodyPr>
          <a:lstStyle>
            <a:lvl1pPr marL="0" indent="0">
              <a:lnSpc>
                <a:spcPct val="100000"/>
              </a:lnSpc>
              <a:spcBef>
                <a:spcPts val="200"/>
              </a:spcBef>
              <a:buNone/>
              <a:defRPr sz="4800" b="1" i="0" spc="40" baseline="0">
                <a:solidFill>
                  <a:schemeClr val="accent1"/>
                </a:solidFill>
              </a:defRPr>
            </a:lvl1pPr>
            <a:lvl2pPr>
              <a:defRPr sz="2000"/>
            </a:lvl2pPr>
            <a:lvl3pPr>
              <a:defRPr sz="1800"/>
            </a:lvl3pPr>
            <a:lvl4pPr>
              <a:defRPr sz="1600"/>
            </a:lvl4pPr>
            <a:lvl5pPr>
              <a:defRPr sz="1600"/>
            </a:lvl5pPr>
          </a:lstStyle>
          <a:p>
            <a:pPr lvl="0"/>
            <a:r>
              <a:rPr lang="en-US"/>
              <a:t>xx%</a:t>
            </a:r>
          </a:p>
        </p:txBody>
      </p:sp>
      <p:sp>
        <p:nvSpPr>
          <p:cNvPr id="42" name="Text Placeholder 16">
            <a:extLst>
              <a:ext uri="{FF2B5EF4-FFF2-40B4-BE49-F238E27FC236}">
                <a16:creationId xmlns:a16="http://schemas.microsoft.com/office/drawing/2014/main" id="{53B3B310-2301-C941-841D-E3C312146972}"/>
              </a:ext>
            </a:extLst>
          </p:cNvPr>
          <p:cNvSpPr>
            <a:spLocks noGrp="1"/>
          </p:cNvSpPr>
          <p:nvPr>
            <p:ph type="body" sz="quarter" idx="46" hasCustomPrompt="1"/>
          </p:nvPr>
        </p:nvSpPr>
        <p:spPr>
          <a:xfrm>
            <a:off x="3274400" y="4360078"/>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43" name="Text Placeholder 16">
            <a:extLst>
              <a:ext uri="{FF2B5EF4-FFF2-40B4-BE49-F238E27FC236}">
                <a16:creationId xmlns:a16="http://schemas.microsoft.com/office/drawing/2014/main" id="{F85946B3-1902-5D40-A2C0-2F6DD17900E4}"/>
              </a:ext>
            </a:extLst>
          </p:cNvPr>
          <p:cNvSpPr>
            <a:spLocks noGrp="1"/>
          </p:cNvSpPr>
          <p:nvPr>
            <p:ph type="body" sz="quarter" idx="47" hasCustomPrompt="1"/>
          </p:nvPr>
        </p:nvSpPr>
        <p:spPr>
          <a:xfrm>
            <a:off x="6242800" y="4360078"/>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44" name="Text Placeholder 16">
            <a:extLst>
              <a:ext uri="{FF2B5EF4-FFF2-40B4-BE49-F238E27FC236}">
                <a16:creationId xmlns:a16="http://schemas.microsoft.com/office/drawing/2014/main" id="{6C83370B-8A43-0349-B8CA-1CED5D84092C}"/>
              </a:ext>
            </a:extLst>
          </p:cNvPr>
          <p:cNvSpPr>
            <a:spLocks noGrp="1"/>
          </p:cNvSpPr>
          <p:nvPr>
            <p:ph type="body" sz="quarter" idx="48" hasCustomPrompt="1"/>
          </p:nvPr>
        </p:nvSpPr>
        <p:spPr>
          <a:xfrm>
            <a:off x="9211200" y="4360078"/>
            <a:ext cx="2674800" cy="697812"/>
          </a:xfrm>
        </p:spPr>
        <p:txBody>
          <a:bodyPr lIns="0" tIns="0" rIns="182880">
            <a:noAutofit/>
          </a:bodyPr>
          <a:lstStyle>
            <a:lvl1pPr marL="0" marR="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sz="4800" b="1" i="0" spc="40" baseline="0">
                <a:solidFill>
                  <a:schemeClr val="tx2"/>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a:t>xx%</a:t>
            </a:r>
          </a:p>
        </p:txBody>
      </p:sp>
      <p:sp>
        <p:nvSpPr>
          <p:cNvPr id="45" name="Text Placeholder 9">
            <a:extLst>
              <a:ext uri="{FF2B5EF4-FFF2-40B4-BE49-F238E27FC236}">
                <a16:creationId xmlns:a16="http://schemas.microsoft.com/office/drawing/2014/main" id="{E9BB6210-43CC-8740-A76D-DE385DAA5214}"/>
              </a:ext>
            </a:extLst>
          </p:cNvPr>
          <p:cNvSpPr>
            <a:spLocks noGrp="1"/>
          </p:cNvSpPr>
          <p:nvPr>
            <p:ph type="body" sz="quarter" idx="49"/>
          </p:nvPr>
        </p:nvSpPr>
        <p:spPr>
          <a:xfrm>
            <a:off x="306000" y="5056435"/>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6" name="Text Placeholder 9">
            <a:extLst>
              <a:ext uri="{FF2B5EF4-FFF2-40B4-BE49-F238E27FC236}">
                <a16:creationId xmlns:a16="http://schemas.microsoft.com/office/drawing/2014/main" id="{97AE966B-E30F-1B43-AB16-246C5D0C44BB}"/>
              </a:ext>
            </a:extLst>
          </p:cNvPr>
          <p:cNvSpPr>
            <a:spLocks noGrp="1"/>
          </p:cNvSpPr>
          <p:nvPr>
            <p:ph type="body" sz="quarter" idx="50"/>
          </p:nvPr>
        </p:nvSpPr>
        <p:spPr>
          <a:xfrm>
            <a:off x="3273897" y="5056435"/>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7" name="Text Placeholder 9">
            <a:extLst>
              <a:ext uri="{FF2B5EF4-FFF2-40B4-BE49-F238E27FC236}">
                <a16:creationId xmlns:a16="http://schemas.microsoft.com/office/drawing/2014/main" id="{C49DF194-77D0-3345-8D74-B29D2146D306}"/>
              </a:ext>
            </a:extLst>
          </p:cNvPr>
          <p:cNvSpPr>
            <a:spLocks noGrp="1"/>
          </p:cNvSpPr>
          <p:nvPr>
            <p:ph type="body" sz="quarter" idx="51"/>
          </p:nvPr>
        </p:nvSpPr>
        <p:spPr>
          <a:xfrm>
            <a:off x="6241794" y="5056435"/>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8" name="Text Placeholder 9">
            <a:extLst>
              <a:ext uri="{FF2B5EF4-FFF2-40B4-BE49-F238E27FC236}">
                <a16:creationId xmlns:a16="http://schemas.microsoft.com/office/drawing/2014/main" id="{22F87BA2-E9B9-1048-B905-68ED7DEAF070}"/>
              </a:ext>
            </a:extLst>
          </p:cNvPr>
          <p:cNvSpPr>
            <a:spLocks noGrp="1"/>
          </p:cNvSpPr>
          <p:nvPr>
            <p:ph type="body" sz="quarter" idx="52"/>
          </p:nvPr>
        </p:nvSpPr>
        <p:spPr>
          <a:xfrm>
            <a:off x="9209692" y="5056435"/>
            <a:ext cx="2674800" cy="105315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62560935"/>
      </p:ext>
    </p:extLst>
  </p:cSld>
  <p:clrMapOvr>
    <a:masterClrMapping/>
  </p:clrMapOvr>
  <p:extLst>
    <p:ext uri="{DCECCB84-F9BA-43D5-87BE-67443E8EF086}">
      <p15:sldGuideLst xmlns:p15="http://schemas.microsoft.com/office/powerpoint/2012/main">
        <p15:guide id="1" pos="2016">
          <p15:clr>
            <a:srgbClr val="FBAE40"/>
          </p15:clr>
        </p15:guide>
        <p15:guide id="2" pos="5664">
          <p15:clr>
            <a:srgbClr val="FBAE40"/>
          </p15:clr>
        </p15:guide>
        <p15:guide id="3" orient="horz" pos="240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mbers &amp; facts with pictur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609C5849-0DEA-408D-A18F-F8869CDAB77C}"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0" name="Picture Placeholder 2">
            <a:extLst>
              <a:ext uri="{FF2B5EF4-FFF2-40B4-BE49-F238E27FC236}">
                <a16:creationId xmlns:a16="http://schemas.microsoft.com/office/drawing/2014/main" id="{B46ABF13-CD50-6F4E-B807-92B73478E801}"/>
              </a:ext>
            </a:extLst>
          </p:cNvPr>
          <p:cNvSpPr>
            <a:spLocks noGrp="1"/>
          </p:cNvSpPr>
          <p:nvPr>
            <p:ph type="pic" sz="quarter" idx="19"/>
          </p:nvPr>
        </p:nvSpPr>
        <p:spPr>
          <a:xfrm>
            <a:off x="6240465" y="304800"/>
            <a:ext cx="5645162" cy="5753100"/>
          </a:xfrm>
          <a:solidFill>
            <a:schemeClr val="bg2"/>
          </a:solidFill>
          <a:ln w="381000" cap="flat">
            <a:noFill/>
            <a:miter lim="800000"/>
          </a:ln>
        </p:spPr>
        <p:txBody>
          <a:bodyPr/>
          <a:lstStyle/>
          <a:p>
            <a:r>
              <a:rPr lang="en-US"/>
              <a:t>Click icon to add picture</a:t>
            </a:r>
          </a:p>
        </p:txBody>
      </p:sp>
      <p:sp>
        <p:nvSpPr>
          <p:cNvPr id="22" name="Text Placeholder 16">
            <a:extLst>
              <a:ext uri="{FF2B5EF4-FFF2-40B4-BE49-F238E27FC236}">
                <a16:creationId xmlns:a16="http://schemas.microsoft.com/office/drawing/2014/main" id="{FF0DF6C1-76F3-6E44-B373-40736B5108E2}"/>
              </a:ext>
            </a:extLst>
          </p:cNvPr>
          <p:cNvSpPr>
            <a:spLocks noGrp="1"/>
          </p:cNvSpPr>
          <p:nvPr>
            <p:ph type="body" sz="quarter" idx="13" hasCustomPrompt="1"/>
          </p:nvPr>
        </p:nvSpPr>
        <p:spPr>
          <a:xfrm>
            <a:off x="304800" y="304800"/>
            <a:ext cx="5652730"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3" name="Text Placeholder 16">
            <a:extLst>
              <a:ext uri="{FF2B5EF4-FFF2-40B4-BE49-F238E27FC236}">
                <a16:creationId xmlns:a16="http://schemas.microsoft.com/office/drawing/2014/main" id="{7FFE8B4D-6479-F542-9F14-5FAE075FDFEC}"/>
              </a:ext>
            </a:extLst>
          </p:cNvPr>
          <p:cNvSpPr>
            <a:spLocks noGrp="1"/>
          </p:cNvSpPr>
          <p:nvPr>
            <p:ph type="body" sz="quarter" idx="14" hasCustomPrompt="1"/>
          </p:nvPr>
        </p:nvSpPr>
        <p:spPr>
          <a:xfrm>
            <a:off x="304800" y="671605"/>
            <a:ext cx="5652730"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0" name="Text Placeholder 16">
            <a:extLst>
              <a:ext uri="{FF2B5EF4-FFF2-40B4-BE49-F238E27FC236}">
                <a16:creationId xmlns:a16="http://schemas.microsoft.com/office/drawing/2014/main" id="{C05BF78C-4EB7-4966-9EDC-CE6B7D7AEEC8}"/>
              </a:ext>
            </a:extLst>
          </p:cNvPr>
          <p:cNvSpPr>
            <a:spLocks noGrp="1"/>
          </p:cNvSpPr>
          <p:nvPr>
            <p:ph type="body" sz="quarter" idx="38" hasCustomPrompt="1"/>
          </p:nvPr>
        </p:nvSpPr>
        <p:spPr>
          <a:xfrm>
            <a:off x="305007" y="1914654"/>
            <a:ext cx="5646531" cy="319085"/>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Header 1</a:t>
            </a:r>
          </a:p>
        </p:txBody>
      </p:sp>
      <p:sp>
        <p:nvSpPr>
          <p:cNvPr id="21" name="Text Placeholder 16">
            <a:extLst>
              <a:ext uri="{FF2B5EF4-FFF2-40B4-BE49-F238E27FC236}">
                <a16:creationId xmlns:a16="http://schemas.microsoft.com/office/drawing/2014/main" id="{4E9FA491-1DA7-45AB-A4C2-DD477AD85CFB}"/>
              </a:ext>
            </a:extLst>
          </p:cNvPr>
          <p:cNvSpPr>
            <a:spLocks noGrp="1"/>
          </p:cNvSpPr>
          <p:nvPr>
            <p:ph type="body" sz="quarter" idx="39" hasCustomPrompt="1"/>
          </p:nvPr>
        </p:nvSpPr>
        <p:spPr>
          <a:xfrm>
            <a:off x="304801" y="2250235"/>
            <a:ext cx="5652729" cy="435009"/>
          </a:xfrm>
        </p:spPr>
        <p:txBody>
          <a:bodyPr lIns="0" tIns="0" rIns="274320">
            <a:noAutofit/>
          </a:bodyPr>
          <a:lstStyle>
            <a:lvl1pPr marL="0" indent="0">
              <a:lnSpc>
                <a:spcPts val="2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Text here</a:t>
            </a:r>
          </a:p>
        </p:txBody>
      </p:sp>
      <p:sp>
        <p:nvSpPr>
          <p:cNvPr id="29" name="Text Placeholder 16">
            <a:extLst>
              <a:ext uri="{FF2B5EF4-FFF2-40B4-BE49-F238E27FC236}">
                <a16:creationId xmlns:a16="http://schemas.microsoft.com/office/drawing/2014/main" id="{51CC9C77-B54B-48A7-AECE-C95B4002B960}"/>
              </a:ext>
            </a:extLst>
          </p:cNvPr>
          <p:cNvSpPr>
            <a:spLocks noGrp="1"/>
          </p:cNvSpPr>
          <p:nvPr>
            <p:ph type="body" sz="quarter" idx="45" hasCustomPrompt="1"/>
          </p:nvPr>
        </p:nvSpPr>
        <p:spPr>
          <a:xfrm>
            <a:off x="304800" y="1565686"/>
            <a:ext cx="5646738" cy="36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54" name="Text Placeholder 16">
            <a:extLst>
              <a:ext uri="{FF2B5EF4-FFF2-40B4-BE49-F238E27FC236}">
                <a16:creationId xmlns:a16="http://schemas.microsoft.com/office/drawing/2014/main" id="{3B88F8CD-7A7E-4895-9208-6445A9124BBB}"/>
              </a:ext>
            </a:extLst>
          </p:cNvPr>
          <p:cNvSpPr>
            <a:spLocks noGrp="1"/>
          </p:cNvSpPr>
          <p:nvPr>
            <p:ph type="body" sz="quarter" idx="18" hasCustomPrompt="1"/>
          </p:nvPr>
        </p:nvSpPr>
        <p:spPr>
          <a:xfrm>
            <a:off x="306000" y="2788278"/>
            <a:ext cx="2674800" cy="697812"/>
          </a:xfrm>
        </p:spPr>
        <p:txBody>
          <a:bodyPr lIns="0" tIns="0" rIns="182880">
            <a:noAutofit/>
          </a:bodyPr>
          <a:lstStyle>
            <a:lvl1pPr marL="0" indent="0">
              <a:lnSpc>
                <a:spcPct val="100000"/>
              </a:lnSpc>
              <a:spcBef>
                <a:spcPts val="200"/>
              </a:spcBef>
              <a:buNone/>
              <a:defRPr sz="4800" b="1" i="0" spc="40" baseline="0">
                <a:solidFill>
                  <a:schemeClr val="accent1"/>
                </a:solidFill>
              </a:defRPr>
            </a:lvl1pPr>
            <a:lvl2pPr>
              <a:defRPr sz="2000"/>
            </a:lvl2pPr>
            <a:lvl3pPr>
              <a:defRPr sz="1800"/>
            </a:lvl3pPr>
            <a:lvl4pPr>
              <a:defRPr sz="1600"/>
            </a:lvl4pPr>
            <a:lvl5pPr>
              <a:defRPr sz="1600"/>
            </a:lvl5pPr>
          </a:lstStyle>
          <a:p>
            <a:pPr lvl="0"/>
            <a:r>
              <a:rPr lang="en-US"/>
              <a:t>xx%</a:t>
            </a:r>
          </a:p>
        </p:txBody>
      </p:sp>
      <p:sp>
        <p:nvSpPr>
          <p:cNvPr id="55" name="Text Placeholder 16">
            <a:extLst>
              <a:ext uri="{FF2B5EF4-FFF2-40B4-BE49-F238E27FC236}">
                <a16:creationId xmlns:a16="http://schemas.microsoft.com/office/drawing/2014/main" id="{2315E573-B809-4113-88A0-6163A1213791}"/>
              </a:ext>
            </a:extLst>
          </p:cNvPr>
          <p:cNvSpPr>
            <a:spLocks noGrp="1"/>
          </p:cNvSpPr>
          <p:nvPr>
            <p:ph type="body" sz="quarter" idx="23" hasCustomPrompt="1"/>
          </p:nvPr>
        </p:nvSpPr>
        <p:spPr>
          <a:xfrm>
            <a:off x="3274400" y="2788278"/>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56" name="Text Placeholder 9">
            <a:extLst>
              <a:ext uri="{FF2B5EF4-FFF2-40B4-BE49-F238E27FC236}">
                <a16:creationId xmlns:a16="http://schemas.microsoft.com/office/drawing/2014/main" id="{E9420346-8F69-43AB-8FAA-4279AFA67C51}"/>
              </a:ext>
            </a:extLst>
          </p:cNvPr>
          <p:cNvSpPr>
            <a:spLocks noGrp="1"/>
          </p:cNvSpPr>
          <p:nvPr>
            <p:ph type="body" sz="quarter" idx="41"/>
          </p:nvPr>
        </p:nvSpPr>
        <p:spPr>
          <a:xfrm>
            <a:off x="306000" y="3484635"/>
            <a:ext cx="2674800" cy="658459"/>
          </a:xfrm>
        </p:spPr>
        <p:txBody>
          <a:bodyPr/>
          <a:lstStyle/>
          <a:p>
            <a:pPr lvl="0"/>
            <a:r>
              <a:rPr lang="en-US"/>
              <a:t>Click to edit Master text styles</a:t>
            </a:r>
          </a:p>
          <a:p>
            <a:pPr lvl="1"/>
            <a:r>
              <a:rPr lang="en-US"/>
              <a:t>Second level</a:t>
            </a:r>
          </a:p>
        </p:txBody>
      </p:sp>
      <p:sp>
        <p:nvSpPr>
          <p:cNvPr id="57" name="Text Placeholder 9">
            <a:extLst>
              <a:ext uri="{FF2B5EF4-FFF2-40B4-BE49-F238E27FC236}">
                <a16:creationId xmlns:a16="http://schemas.microsoft.com/office/drawing/2014/main" id="{5525FB6A-5C03-4C68-9B51-89053879E97D}"/>
              </a:ext>
            </a:extLst>
          </p:cNvPr>
          <p:cNvSpPr>
            <a:spLocks noGrp="1"/>
          </p:cNvSpPr>
          <p:nvPr>
            <p:ph type="body" sz="quarter" idx="42"/>
          </p:nvPr>
        </p:nvSpPr>
        <p:spPr>
          <a:xfrm>
            <a:off x="3273897" y="3484635"/>
            <a:ext cx="2674800" cy="658459"/>
          </a:xfrm>
        </p:spPr>
        <p:txBody>
          <a:bodyPr/>
          <a:lstStyle/>
          <a:p>
            <a:pPr lvl="0"/>
            <a:r>
              <a:rPr lang="en-US"/>
              <a:t>Click to edit Master text styles</a:t>
            </a:r>
          </a:p>
          <a:p>
            <a:pPr lvl="1"/>
            <a:r>
              <a:rPr lang="en-US"/>
              <a:t>Second level</a:t>
            </a:r>
          </a:p>
        </p:txBody>
      </p:sp>
      <p:sp>
        <p:nvSpPr>
          <p:cNvPr id="58" name="Text Placeholder 16">
            <a:extLst>
              <a:ext uri="{FF2B5EF4-FFF2-40B4-BE49-F238E27FC236}">
                <a16:creationId xmlns:a16="http://schemas.microsoft.com/office/drawing/2014/main" id="{F39FE102-E3F1-4189-AD24-B31C8316A39C}"/>
              </a:ext>
            </a:extLst>
          </p:cNvPr>
          <p:cNvSpPr>
            <a:spLocks noGrp="1"/>
          </p:cNvSpPr>
          <p:nvPr>
            <p:ph type="body" sz="quarter" idx="46" hasCustomPrompt="1"/>
          </p:nvPr>
        </p:nvSpPr>
        <p:spPr>
          <a:xfrm>
            <a:off x="306000" y="4703084"/>
            <a:ext cx="2674800" cy="697812"/>
          </a:xfrm>
        </p:spPr>
        <p:txBody>
          <a:bodyPr lIns="0" tIns="0" rIns="182880">
            <a:noAutofit/>
          </a:bodyPr>
          <a:lstStyle>
            <a:lvl1pPr marL="0" indent="0">
              <a:lnSpc>
                <a:spcPct val="100000"/>
              </a:lnSpc>
              <a:spcBef>
                <a:spcPts val="200"/>
              </a:spcBef>
              <a:buNone/>
              <a:defRPr sz="4800" b="1" i="0" spc="40" baseline="0">
                <a:solidFill>
                  <a:schemeClr val="accent1"/>
                </a:solidFill>
              </a:defRPr>
            </a:lvl1pPr>
            <a:lvl2pPr>
              <a:defRPr sz="2000"/>
            </a:lvl2pPr>
            <a:lvl3pPr>
              <a:defRPr sz="1800"/>
            </a:lvl3pPr>
            <a:lvl4pPr>
              <a:defRPr sz="1600"/>
            </a:lvl4pPr>
            <a:lvl5pPr>
              <a:defRPr sz="1600"/>
            </a:lvl5pPr>
          </a:lstStyle>
          <a:p>
            <a:pPr lvl="0"/>
            <a:r>
              <a:rPr lang="en-US"/>
              <a:t>xx%</a:t>
            </a:r>
          </a:p>
        </p:txBody>
      </p:sp>
      <p:sp>
        <p:nvSpPr>
          <p:cNvPr id="59" name="Text Placeholder 16">
            <a:extLst>
              <a:ext uri="{FF2B5EF4-FFF2-40B4-BE49-F238E27FC236}">
                <a16:creationId xmlns:a16="http://schemas.microsoft.com/office/drawing/2014/main" id="{9E62D64C-85DD-4F86-9A55-CFD932BAFE5A}"/>
              </a:ext>
            </a:extLst>
          </p:cNvPr>
          <p:cNvSpPr>
            <a:spLocks noGrp="1"/>
          </p:cNvSpPr>
          <p:nvPr>
            <p:ph type="body" sz="quarter" idx="47" hasCustomPrompt="1"/>
          </p:nvPr>
        </p:nvSpPr>
        <p:spPr>
          <a:xfrm>
            <a:off x="3274400" y="4703084"/>
            <a:ext cx="2674800" cy="697812"/>
          </a:xfrm>
        </p:spPr>
        <p:txBody>
          <a:bodyPr lIns="0" tIns="0" rIns="182880">
            <a:noAutofit/>
          </a:bodyPr>
          <a:lstStyle>
            <a:lvl1pPr marL="0" indent="0">
              <a:lnSpc>
                <a:spcPct val="100000"/>
              </a:lnSpc>
              <a:spcBef>
                <a:spcPts val="200"/>
              </a:spcBef>
              <a:buNone/>
              <a:defRPr sz="4800" b="1" i="0" spc="40" baseline="0">
                <a:solidFill>
                  <a:schemeClr val="tx2"/>
                </a:solidFill>
              </a:defRPr>
            </a:lvl1pPr>
            <a:lvl2pPr>
              <a:defRPr sz="2000"/>
            </a:lvl2pPr>
            <a:lvl3pPr>
              <a:defRPr sz="1800"/>
            </a:lvl3pPr>
            <a:lvl4pPr>
              <a:defRPr sz="1600"/>
            </a:lvl4pPr>
            <a:lvl5pPr>
              <a:defRPr sz="1600"/>
            </a:lvl5pPr>
          </a:lstStyle>
          <a:p>
            <a:pPr lvl="0"/>
            <a:r>
              <a:rPr lang="en-US"/>
              <a:t>xx%</a:t>
            </a:r>
          </a:p>
        </p:txBody>
      </p:sp>
      <p:sp>
        <p:nvSpPr>
          <p:cNvPr id="60" name="Text Placeholder 9">
            <a:extLst>
              <a:ext uri="{FF2B5EF4-FFF2-40B4-BE49-F238E27FC236}">
                <a16:creationId xmlns:a16="http://schemas.microsoft.com/office/drawing/2014/main" id="{3A6BE814-C7E6-4DAC-B202-95D56965599F}"/>
              </a:ext>
            </a:extLst>
          </p:cNvPr>
          <p:cNvSpPr>
            <a:spLocks noGrp="1"/>
          </p:cNvSpPr>
          <p:nvPr>
            <p:ph type="body" sz="quarter" idx="49"/>
          </p:nvPr>
        </p:nvSpPr>
        <p:spPr>
          <a:xfrm>
            <a:off x="306000" y="5399441"/>
            <a:ext cx="2674800" cy="658459"/>
          </a:xfrm>
        </p:spPr>
        <p:txBody>
          <a:bodyPr/>
          <a:lstStyle/>
          <a:p>
            <a:pPr lvl="0"/>
            <a:r>
              <a:rPr lang="en-US"/>
              <a:t>Click to edit Master text styles</a:t>
            </a:r>
          </a:p>
          <a:p>
            <a:pPr lvl="1"/>
            <a:r>
              <a:rPr lang="en-US"/>
              <a:t>Second level</a:t>
            </a:r>
          </a:p>
        </p:txBody>
      </p:sp>
      <p:sp>
        <p:nvSpPr>
          <p:cNvPr id="61" name="Text Placeholder 9">
            <a:extLst>
              <a:ext uri="{FF2B5EF4-FFF2-40B4-BE49-F238E27FC236}">
                <a16:creationId xmlns:a16="http://schemas.microsoft.com/office/drawing/2014/main" id="{3C4D85F0-4B47-4CBD-BECC-A29142EBFB7A}"/>
              </a:ext>
            </a:extLst>
          </p:cNvPr>
          <p:cNvSpPr>
            <a:spLocks noGrp="1"/>
          </p:cNvSpPr>
          <p:nvPr>
            <p:ph type="body" sz="quarter" idx="50"/>
          </p:nvPr>
        </p:nvSpPr>
        <p:spPr>
          <a:xfrm>
            <a:off x="3273897" y="5399441"/>
            <a:ext cx="2674800" cy="658459"/>
          </a:xfrm>
        </p:spPr>
        <p:txBody>
          <a:bodyPr/>
          <a:lstStyle/>
          <a:p>
            <a:pPr lvl="0"/>
            <a:r>
              <a:rPr lang="en-US"/>
              <a:t>Click to edit Master text styles</a:t>
            </a:r>
          </a:p>
          <a:p>
            <a:pPr lvl="1"/>
            <a:r>
              <a:rPr lang="en-US"/>
              <a:t>Second level</a:t>
            </a:r>
          </a:p>
        </p:txBody>
      </p:sp>
      <p:sp>
        <p:nvSpPr>
          <p:cNvPr id="62" name="Text Placeholder 16">
            <a:extLst>
              <a:ext uri="{FF2B5EF4-FFF2-40B4-BE49-F238E27FC236}">
                <a16:creationId xmlns:a16="http://schemas.microsoft.com/office/drawing/2014/main" id="{2A486961-DF5E-4FF5-AF4D-56B37F19F31B}"/>
              </a:ext>
            </a:extLst>
          </p:cNvPr>
          <p:cNvSpPr>
            <a:spLocks noGrp="1"/>
          </p:cNvSpPr>
          <p:nvPr>
            <p:ph type="body" sz="quarter" idx="51" hasCustomPrompt="1"/>
          </p:nvPr>
        </p:nvSpPr>
        <p:spPr>
          <a:xfrm>
            <a:off x="305007" y="4263546"/>
            <a:ext cx="5646531" cy="319085"/>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Header 2</a:t>
            </a:r>
          </a:p>
        </p:txBody>
      </p:sp>
    </p:spTree>
    <p:extLst>
      <p:ext uri="{BB962C8B-B14F-4D97-AF65-F5344CB8AC3E}">
        <p14:creationId xmlns:p14="http://schemas.microsoft.com/office/powerpoint/2010/main" val="3454024795"/>
      </p:ext>
    </p:extLst>
  </p:cSld>
  <p:clrMapOvr>
    <a:masterClrMapping/>
  </p:clrMapOvr>
  <p:extLst>
    <p:ext uri="{DCECCB84-F9BA-43D5-87BE-67443E8EF086}">
      <p15:sldGuideLst xmlns:p15="http://schemas.microsoft.com/office/powerpoint/2012/main">
        <p15:guide id="1" pos="2016">
          <p15:clr>
            <a:srgbClr val="FBAE40"/>
          </p15:clr>
        </p15:guide>
        <p15:guide id="2" pos="55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with 2 row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D314D28C-AC78-4B2C-825F-A09F1D7C3C01}"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noAutofit/>
          </a:bodyPr>
          <a:lstStyle/>
          <a:p>
            <a:fld id="{731A1681-B67C-634E-B9F8-D054051C2089}" type="slidenum">
              <a:rPr lang="en-US" smtClean="0"/>
              <a:t>‹#›</a:t>
            </a:fld>
            <a:endParaRPr lang="en-US"/>
          </a:p>
        </p:txBody>
      </p:sp>
      <p:sp>
        <p:nvSpPr>
          <p:cNvPr id="16" name="Text Placeholder 16">
            <a:extLst>
              <a:ext uri="{FF2B5EF4-FFF2-40B4-BE49-F238E27FC236}">
                <a16:creationId xmlns:a16="http://schemas.microsoft.com/office/drawing/2014/main" id="{E6870A69-C086-C446-954A-20BD27E741BA}"/>
              </a:ext>
            </a:extLst>
          </p:cNvPr>
          <p:cNvSpPr>
            <a:spLocks noGrp="1"/>
          </p:cNvSpPr>
          <p:nvPr>
            <p:ph type="body" sz="quarter" idx="18" hasCustomPrompt="1"/>
          </p:nvPr>
        </p:nvSpPr>
        <p:spPr>
          <a:xfrm>
            <a:off x="304800" y="2438401"/>
            <a:ext cx="5642613"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8" name="Text Placeholder 16">
            <a:extLst>
              <a:ext uri="{FF2B5EF4-FFF2-40B4-BE49-F238E27FC236}">
                <a16:creationId xmlns:a16="http://schemas.microsoft.com/office/drawing/2014/main" id="{0CF4CD34-AEE4-5346-A696-02A64B6DBC58}"/>
              </a:ext>
            </a:extLst>
          </p:cNvPr>
          <p:cNvSpPr>
            <a:spLocks noGrp="1"/>
          </p:cNvSpPr>
          <p:nvPr>
            <p:ph type="body" sz="quarter" idx="23" hasCustomPrompt="1"/>
          </p:nvPr>
        </p:nvSpPr>
        <p:spPr>
          <a:xfrm>
            <a:off x="6248719" y="2438401"/>
            <a:ext cx="5642714"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3" name="Text Placeholder 16">
            <a:extLst>
              <a:ext uri="{FF2B5EF4-FFF2-40B4-BE49-F238E27FC236}">
                <a16:creationId xmlns:a16="http://schemas.microsoft.com/office/drawing/2014/main" id="{67C721ED-D4C4-C347-9DB7-4E60D339AFEB}"/>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4" name="Text Placeholder 16">
            <a:extLst>
              <a:ext uri="{FF2B5EF4-FFF2-40B4-BE49-F238E27FC236}">
                <a16:creationId xmlns:a16="http://schemas.microsoft.com/office/drawing/2014/main" id="{846BF927-5267-DF4B-B188-F2C138A0AFC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5" name="Text Placeholder 16">
            <a:extLst>
              <a:ext uri="{FF2B5EF4-FFF2-40B4-BE49-F238E27FC236}">
                <a16:creationId xmlns:a16="http://schemas.microsoft.com/office/drawing/2014/main" id="{CF679B78-7A94-5445-A607-D17D9BDBCBAD}"/>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3" name="Text Placeholder 16">
            <a:extLst>
              <a:ext uri="{FF2B5EF4-FFF2-40B4-BE49-F238E27FC236}">
                <a16:creationId xmlns:a16="http://schemas.microsoft.com/office/drawing/2014/main" id="{39FF358D-8F5F-0F47-B9AD-2CAFA4176E75}"/>
              </a:ext>
            </a:extLst>
          </p:cNvPr>
          <p:cNvSpPr>
            <a:spLocks noGrp="1"/>
          </p:cNvSpPr>
          <p:nvPr>
            <p:ph type="body" sz="quarter" idx="28" hasCustomPrompt="1"/>
          </p:nvPr>
        </p:nvSpPr>
        <p:spPr>
          <a:xfrm>
            <a:off x="304800" y="4288012"/>
            <a:ext cx="5642613" cy="334800"/>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1" name="Text Placeholder 16">
            <a:extLst>
              <a:ext uri="{FF2B5EF4-FFF2-40B4-BE49-F238E27FC236}">
                <a16:creationId xmlns:a16="http://schemas.microsoft.com/office/drawing/2014/main" id="{58DEA869-D42D-D24A-A95F-102C38A78FA0}"/>
              </a:ext>
            </a:extLst>
          </p:cNvPr>
          <p:cNvSpPr>
            <a:spLocks noGrp="1"/>
          </p:cNvSpPr>
          <p:nvPr>
            <p:ph type="body" sz="quarter" idx="30" hasCustomPrompt="1"/>
          </p:nvPr>
        </p:nvSpPr>
        <p:spPr>
          <a:xfrm>
            <a:off x="6248719" y="4288012"/>
            <a:ext cx="5642714" cy="3348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17" name="Content Placeholder 2">
            <a:extLst>
              <a:ext uri="{FF2B5EF4-FFF2-40B4-BE49-F238E27FC236}">
                <a16:creationId xmlns:a16="http://schemas.microsoft.com/office/drawing/2014/main" id="{9087DEA1-75A4-4498-8B5E-52EDC19C29BB}"/>
              </a:ext>
            </a:extLst>
          </p:cNvPr>
          <p:cNvSpPr>
            <a:spLocks noGrp="1"/>
          </p:cNvSpPr>
          <p:nvPr>
            <p:ph sz="quarter" idx="29"/>
          </p:nvPr>
        </p:nvSpPr>
        <p:spPr>
          <a:xfrm>
            <a:off x="304800" y="2786725"/>
            <a:ext cx="5648400" cy="143754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5AF2BE34-5935-4D4D-8A44-C68E0E9C1C4E}"/>
              </a:ext>
            </a:extLst>
          </p:cNvPr>
          <p:cNvSpPr>
            <a:spLocks noGrp="1"/>
          </p:cNvSpPr>
          <p:nvPr>
            <p:ph sz="quarter" idx="40"/>
          </p:nvPr>
        </p:nvSpPr>
        <p:spPr>
          <a:xfrm>
            <a:off x="6248719" y="2786725"/>
            <a:ext cx="5648400" cy="143754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Content Placeholder 2">
            <a:extLst>
              <a:ext uri="{FF2B5EF4-FFF2-40B4-BE49-F238E27FC236}">
                <a16:creationId xmlns:a16="http://schemas.microsoft.com/office/drawing/2014/main" id="{6E4B013F-AB50-42D0-B5FD-FBEBA563BE61}"/>
              </a:ext>
            </a:extLst>
          </p:cNvPr>
          <p:cNvSpPr>
            <a:spLocks noGrp="1"/>
          </p:cNvSpPr>
          <p:nvPr>
            <p:ph sz="quarter" idx="41"/>
          </p:nvPr>
        </p:nvSpPr>
        <p:spPr>
          <a:xfrm>
            <a:off x="304800" y="4626794"/>
            <a:ext cx="5648400" cy="143754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Content Placeholder 2">
            <a:extLst>
              <a:ext uri="{FF2B5EF4-FFF2-40B4-BE49-F238E27FC236}">
                <a16:creationId xmlns:a16="http://schemas.microsoft.com/office/drawing/2014/main" id="{36106B24-6D9B-4ADF-82E0-543B91AAB242}"/>
              </a:ext>
            </a:extLst>
          </p:cNvPr>
          <p:cNvSpPr>
            <a:spLocks noGrp="1"/>
          </p:cNvSpPr>
          <p:nvPr>
            <p:ph sz="quarter" idx="42"/>
          </p:nvPr>
        </p:nvSpPr>
        <p:spPr>
          <a:xfrm>
            <a:off x="6248719" y="4626794"/>
            <a:ext cx="5648400" cy="143754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960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BEB84562-DDAA-45FF-91C6-941FB5F4AE5A}"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1562100"/>
            <a:ext cx="11582398"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1" name="Text Placeholder 16">
            <a:extLst>
              <a:ext uri="{FF2B5EF4-FFF2-40B4-BE49-F238E27FC236}">
                <a16:creationId xmlns:a16="http://schemas.microsoft.com/office/drawing/2014/main" id="{66E7F8F3-37A4-6E4B-8E4A-A72C991ED15D}"/>
              </a:ext>
            </a:extLst>
          </p:cNvPr>
          <p:cNvSpPr>
            <a:spLocks noGrp="1"/>
          </p:cNvSpPr>
          <p:nvPr>
            <p:ph type="body" sz="quarter" idx="13" hasCustomPrompt="1"/>
          </p:nvPr>
        </p:nvSpPr>
        <p:spPr>
          <a:xfrm>
            <a:off x="304800" y="304800"/>
            <a:ext cx="5646738"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2" name="Text Placeholder 16">
            <a:extLst>
              <a:ext uri="{FF2B5EF4-FFF2-40B4-BE49-F238E27FC236}">
                <a16:creationId xmlns:a16="http://schemas.microsoft.com/office/drawing/2014/main" id="{42006E61-14FE-EA44-81A4-965FA84E04E8}"/>
              </a:ext>
            </a:extLst>
          </p:cNvPr>
          <p:cNvSpPr>
            <a:spLocks noGrp="1"/>
          </p:cNvSpPr>
          <p:nvPr>
            <p:ph type="body" sz="quarter" idx="14" hasCustomPrompt="1"/>
          </p:nvPr>
        </p:nvSpPr>
        <p:spPr>
          <a:xfrm>
            <a:off x="304800" y="671605"/>
            <a:ext cx="5646738" cy="360000"/>
          </a:xfrm>
        </p:spPr>
        <p:txBody>
          <a:bodyPr lIns="0" tIns="0" rIns="0">
            <a:noAutofit/>
          </a:bodyPr>
          <a:lstStyle>
            <a:lvl1pPr marL="0" indent="0">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 name="Content Placeholder 2">
            <a:extLst>
              <a:ext uri="{FF2B5EF4-FFF2-40B4-BE49-F238E27FC236}">
                <a16:creationId xmlns:a16="http://schemas.microsoft.com/office/drawing/2014/main" id="{E8DFD071-E8FA-4B17-A555-0265F71BA88F}"/>
              </a:ext>
            </a:extLst>
          </p:cNvPr>
          <p:cNvSpPr>
            <a:spLocks noGrp="1"/>
          </p:cNvSpPr>
          <p:nvPr>
            <p:ph sz="quarter" idx="29"/>
          </p:nvPr>
        </p:nvSpPr>
        <p:spPr>
          <a:xfrm>
            <a:off x="304799" y="1905000"/>
            <a:ext cx="11582399"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11834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lumn text with 2 row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CC52FCAB-BF32-4985-86D7-8F1C98ACEA11}"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6" name="Text Placeholder 16">
            <a:extLst>
              <a:ext uri="{FF2B5EF4-FFF2-40B4-BE49-F238E27FC236}">
                <a16:creationId xmlns:a16="http://schemas.microsoft.com/office/drawing/2014/main" id="{E6870A69-C086-C446-954A-20BD27E741BA}"/>
              </a:ext>
            </a:extLst>
          </p:cNvPr>
          <p:cNvSpPr>
            <a:spLocks noGrp="1"/>
          </p:cNvSpPr>
          <p:nvPr>
            <p:ph type="body" sz="quarter" idx="18" hasCustomPrompt="1"/>
          </p:nvPr>
        </p:nvSpPr>
        <p:spPr>
          <a:xfrm>
            <a:off x="304800" y="1562400"/>
            <a:ext cx="5642613"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8" name="Text Placeholder 16">
            <a:extLst>
              <a:ext uri="{FF2B5EF4-FFF2-40B4-BE49-F238E27FC236}">
                <a16:creationId xmlns:a16="http://schemas.microsoft.com/office/drawing/2014/main" id="{0CF4CD34-AEE4-5346-A696-02A64B6DBC58}"/>
              </a:ext>
            </a:extLst>
          </p:cNvPr>
          <p:cNvSpPr>
            <a:spLocks noGrp="1"/>
          </p:cNvSpPr>
          <p:nvPr>
            <p:ph type="body" sz="quarter" idx="23" hasCustomPrompt="1"/>
          </p:nvPr>
        </p:nvSpPr>
        <p:spPr>
          <a:xfrm>
            <a:off x="6244486" y="1562400"/>
            <a:ext cx="5642713"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4" name="Text Placeholder 16">
            <a:extLst>
              <a:ext uri="{FF2B5EF4-FFF2-40B4-BE49-F238E27FC236}">
                <a16:creationId xmlns:a16="http://schemas.microsoft.com/office/drawing/2014/main" id="{846BF927-5267-DF4B-B188-F2C138A0AFC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5" name="Text Placeholder 16">
            <a:extLst>
              <a:ext uri="{FF2B5EF4-FFF2-40B4-BE49-F238E27FC236}">
                <a16:creationId xmlns:a16="http://schemas.microsoft.com/office/drawing/2014/main" id="{CF679B78-7A94-5445-A607-D17D9BDBCBAD}"/>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3" name="Text Placeholder 16">
            <a:extLst>
              <a:ext uri="{FF2B5EF4-FFF2-40B4-BE49-F238E27FC236}">
                <a16:creationId xmlns:a16="http://schemas.microsoft.com/office/drawing/2014/main" id="{39FF358D-8F5F-0F47-B9AD-2CAFA4176E75}"/>
              </a:ext>
            </a:extLst>
          </p:cNvPr>
          <p:cNvSpPr>
            <a:spLocks noGrp="1"/>
          </p:cNvSpPr>
          <p:nvPr>
            <p:ph type="body" sz="quarter" idx="28" hasCustomPrompt="1"/>
          </p:nvPr>
        </p:nvSpPr>
        <p:spPr>
          <a:xfrm>
            <a:off x="304800" y="3867160"/>
            <a:ext cx="5642613" cy="334800"/>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1" name="Text Placeholder 16">
            <a:extLst>
              <a:ext uri="{FF2B5EF4-FFF2-40B4-BE49-F238E27FC236}">
                <a16:creationId xmlns:a16="http://schemas.microsoft.com/office/drawing/2014/main" id="{58DEA869-D42D-D24A-A95F-102C38A78FA0}"/>
              </a:ext>
            </a:extLst>
          </p:cNvPr>
          <p:cNvSpPr>
            <a:spLocks noGrp="1"/>
          </p:cNvSpPr>
          <p:nvPr>
            <p:ph type="body" sz="quarter" idx="30" hasCustomPrompt="1"/>
          </p:nvPr>
        </p:nvSpPr>
        <p:spPr>
          <a:xfrm>
            <a:off x="6244486" y="3867160"/>
            <a:ext cx="5642713" cy="3348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14" name="Content Placeholder 2">
            <a:extLst>
              <a:ext uri="{FF2B5EF4-FFF2-40B4-BE49-F238E27FC236}">
                <a16:creationId xmlns:a16="http://schemas.microsoft.com/office/drawing/2014/main" id="{A62AF26B-0BF9-4F18-867E-CB70E0C6D6A0}"/>
              </a:ext>
            </a:extLst>
          </p:cNvPr>
          <p:cNvSpPr>
            <a:spLocks noGrp="1"/>
          </p:cNvSpPr>
          <p:nvPr>
            <p:ph sz="quarter" idx="29"/>
          </p:nvPr>
        </p:nvSpPr>
        <p:spPr>
          <a:xfrm>
            <a:off x="304800" y="1905000"/>
            <a:ext cx="5648400" cy="1855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2">
            <a:extLst>
              <a:ext uri="{FF2B5EF4-FFF2-40B4-BE49-F238E27FC236}">
                <a16:creationId xmlns:a16="http://schemas.microsoft.com/office/drawing/2014/main" id="{BFCBADC1-853E-4357-8B70-404478DD83C5}"/>
              </a:ext>
            </a:extLst>
          </p:cNvPr>
          <p:cNvSpPr>
            <a:spLocks noGrp="1"/>
          </p:cNvSpPr>
          <p:nvPr>
            <p:ph sz="quarter" idx="39"/>
          </p:nvPr>
        </p:nvSpPr>
        <p:spPr>
          <a:xfrm>
            <a:off x="304800" y="4209736"/>
            <a:ext cx="5648400" cy="1855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8B79E4A1-C0C7-4DA2-9597-A1596E8C3A26}"/>
              </a:ext>
            </a:extLst>
          </p:cNvPr>
          <p:cNvSpPr>
            <a:spLocks noGrp="1"/>
          </p:cNvSpPr>
          <p:nvPr>
            <p:ph sz="quarter" idx="40"/>
          </p:nvPr>
        </p:nvSpPr>
        <p:spPr>
          <a:xfrm>
            <a:off x="6248719" y="1905000"/>
            <a:ext cx="5648400" cy="1855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7C35B02D-AD11-4613-89D1-20E2891D6228}"/>
              </a:ext>
            </a:extLst>
          </p:cNvPr>
          <p:cNvSpPr>
            <a:spLocks noGrp="1"/>
          </p:cNvSpPr>
          <p:nvPr>
            <p:ph sz="quarter" idx="41"/>
          </p:nvPr>
        </p:nvSpPr>
        <p:spPr>
          <a:xfrm>
            <a:off x="6248719" y="4209736"/>
            <a:ext cx="5648400" cy="1855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851353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text 2 rows with bo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1CCBE280-DA65-417A-8A60-3C1C1A7EC0DB}"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noAutofit/>
          </a:bodyPr>
          <a:lstStyle/>
          <a:p>
            <a:fld id="{731A1681-B67C-634E-B9F8-D054051C2089}" type="slidenum">
              <a:rPr lang="en-US" smtClean="0"/>
              <a:t>‹#›</a:t>
            </a:fld>
            <a:endParaRPr lang="en-US"/>
          </a:p>
        </p:txBody>
      </p:sp>
      <p:sp>
        <p:nvSpPr>
          <p:cNvPr id="23" name="Text Placeholder 16">
            <a:extLst>
              <a:ext uri="{FF2B5EF4-FFF2-40B4-BE49-F238E27FC236}">
                <a16:creationId xmlns:a16="http://schemas.microsoft.com/office/drawing/2014/main" id="{44419364-FED4-3542-BF77-9AAE55D1854C}"/>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30" name="Text Placeholder 16">
            <a:extLst>
              <a:ext uri="{FF2B5EF4-FFF2-40B4-BE49-F238E27FC236}">
                <a16:creationId xmlns:a16="http://schemas.microsoft.com/office/drawing/2014/main" id="{5977AE6B-CE62-D44A-9667-11E03EA929A9}"/>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1" name="Text Placeholder 16">
            <a:extLst>
              <a:ext uri="{FF2B5EF4-FFF2-40B4-BE49-F238E27FC236}">
                <a16:creationId xmlns:a16="http://schemas.microsoft.com/office/drawing/2014/main" id="{96683CF1-B707-6540-9FE5-34CF08382B95}"/>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46" name="Text Placeholder 16">
            <a:extLst>
              <a:ext uri="{FF2B5EF4-FFF2-40B4-BE49-F238E27FC236}">
                <a16:creationId xmlns:a16="http://schemas.microsoft.com/office/drawing/2014/main" id="{3A76A051-CEB7-604D-B9B6-5CBEC3D8214D}"/>
              </a:ext>
            </a:extLst>
          </p:cNvPr>
          <p:cNvSpPr>
            <a:spLocks noGrp="1"/>
          </p:cNvSpPr>
          <p:nvPr>
            <p:ph type="body" sz="quarter" idx="18" hasCustomPrompt="1"/>
          </p:nvPr>
        </p:nvSpPr>
        <p:spPr>
          <a:xfrm>
            <a:off x="304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47" name="Text Placeholder 16">
            <a:extLst>
              <a:ext uri="{FF2B5EF4-FFF2-40B4-BE49-F238E27FC236}">
                <a16:creationId xmlns:a16="http://schemas.microsoft.com/office/drawing/2014/main" id="{42F10443-A569-FC4D-8DC7-819442D78F31}"/>
              </a:ext>
            </a:extLst>
          </p:cNvPr>
          <p:cNvSpPr>
            <a:spLocks noGrp="1"/>
          </p:cNvSpPr>
          <p:nvPr>
            <p:ph type="body" sz="quarter" idx="28" hasCustomPrompt="1"/>
          </p:nvPr>
        </p:nvSpPr>
        <p:spPr>
          <a:xfrm>
            <a:off x="4261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48" name="Text Placeholder 16">
            <a:extLst>
              <a:ext uri="{FF2B5EF4-FFF2-40B4-BE49-F238E27FC236}">
                <a16:creationId xmlns:a16="http://schemas.microsoft.com/office/drawing/2014/main" id="{7A1434CE-F7B1-D44B-BB01-813E071CB257}"/>
              </a:ext>
            </a:extLst>
          </p:cNvPr>
          <p:cNvSpPr>
            <a:spLocks noGrp="1"/>
          </p:cNvSpPr>
          <p:nvPr>
            <p:ph type="body" sz="quarter" idx="30" hasCustomPrompt="1"/>
          </p:nvPr>
        </p:nvSpPr>
        <p:spPr>
          <a:xfrm>
            <a:off x="8218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52" name="Text Placeholder 16">
            <a:extLst>
              <a:ext uri="{FF2B5EF4-FFF2-40B4-BE49-F238E27FC236}">
                <a16:creationId xmlns:a16="http://schemas.microsoft.com/office/drawing/2014/main" id="{BDB8BC46-874B-0B41-B67D-78ACBBF3CA55}"/>
              </a:ext>
            </a:extLst>
          </p:cNvPr>
          <p:cNvSpPr>
            <a:spLocks noGrp="1"/>
          </p:cNvSpPr>
          <p:nvPr>
            <p:ph type="body" sz="quarter" idx="34" hasCustomPrompt="1"/>
          </p:nvPr>
        </p:nvSpPr>
        <p:spPr>
          <a:xfrm>
            <a:off x="304800" y="4322700"/>
            <a:ext cx="3668400" cy="2952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53" name="Text Placeholder 16">
            <a:extLst>
              <a:ext uri="{FF2B5EF4-FFF2-40B4-BE49-F238E27FC236}">
                <a16:creationId xmlns:a16="http://schemas.microsoft.com/office/drawing/2014/main" id="{BCF1B58D-9FFC-5842-8BFB-B175CF611105}"/>
              </a:ext>
            </a:extLst>
          </p:cNvPr>
          <p:cNvSpPr>
            <a:spLocks noGrp="1"/>
          </p:cNvSpPr>
          <p:nvPr>
            <p:ph type="body" sz="quarter" idx="35" hasCustomPrompt="1"/>
          </p:nvPr>
        </p:nvSpPr>
        <p:spPr>
          <a:xfrm>
            <a:off x="4261800" y="4322700"/>
            <a:ext cx="3668400" cy="2952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5</a:t>
            </a:r>
          </a:p>
        </p:txBody>
      </p:sp>
      <p:sp>
        <p:nvSpPr>
          <p:cNvPr id="54" name="Text Placeholder 16">
            <a:extLst>
              <a:ext uri="{FF2B5EF4-FFF2-40B4-BE49-F238E27FC236}">
                <a16:creationId xmlns:a16="http://schemas.microsoft.com/office/drawing/2014/main" id="{F4C426C7-AC2A-9744-9BCE-B0387A28D47C}"/>
              </a:ext>
            </a:extLst>
          </p:cNvPr>
          <p:cNvSpPr>
            <a:spLocks noGrp="1"/>
          </p:cNvSpPr>
          <p:nvPr>
            <p:ph type="body" sz="quarter" idx="36" hasCustomPrompt="1"/>
          </p:nvPr>
        </p:nvSpPr>
        <p:spPr>
          <a:xfrm>
            <a:off x="8218800" y="4322700"/>
            <a:ext cx="3668400" cy="2952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6</a:t>
            </a:r>
          </a:p>
        </p:txBody>
      </p:sp>
      <p:sp>
        <p:nvSpPr>
          <p:cNvPr id="20" name="Content Placeholder 2">
            <a:extLst>
              <a:ext uri="{FF2B5EF4-FFF2-40B4-BE49-F238E27FC236}">
                <a16:creationId xmlns:a16="http://schemas.microsoft.com/office/drawing/2014/main" id="{AA3C0E32-E570-4DBD-A446-855358991601}"/>
              </a:ext>
            </a:extLst>
          </p:cNvPr>
          <p:cNvSpPr>
            <a:spLocks noGrp="1"/>
          </p:cNvSpPr>
          <p:nvPr>
            <p:ph sz="quarter" idx="29"/>
          </p:nvPr>
        </p:nvSpPr>
        <p:spPr>
          <a:xfrm>
            <a:off x="298361" y="2779716"/>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652FBF49-7276-48FF-843F-454555EA404B}"/>
              </a:ext>
            </a:extLst>
          </p:cNvPr>
          <p:cNvSpPr>
            <a:spLocks noGrp="1"/>
          </p:cNvSpPr>
          <p:nvPr>
            <p:ph sz="quarter" idx="39"/>
          </p:nvPr>
        </p:nvSpPr>
        <p:spPr>
          <a:xfrm>
            <a:off x="4258581" y="2779716"/>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2">
            <a:extLst>
              <a:ext uri="{FF2B5EF4-FFF2-40B4-BE49-F238E27FC236}">
                <a16:creationId xmlns:a16="http://schemas.microsoft.com/office/drawing/2014/main" id="{957BDD62-C658-4A44-AB1E-4A0C8F2E3635}"/>
              </a:ext>
            </a:extLst>
          </p:cNvPr>
          <p:cNvSpPr>
            <a:spLocks noGrp="1"/>
          </p:cNvSpPr>
          <p:nvPr>
            <p:ph sz="quarter" idx="40"/>
          </p:nvPr>
        </p:nvSpPr>
        <p:spPr>
          <a:xfrm>
            <a:off x="8218800" y="2779716"/>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Content Placeholder 2">
            <a:extLst>
              <a:ext uri="{FF2B5EF4-FFF2-40B4-BE49-F238E27FC236}">
                <a16:creationId xmlns:a16="http://schemas.microsoft.com/office/drawing/2014/main" id="{B8945228-3CE2-4760-B471-CA18D9F157F8}"/>
              </a:ext>
            </a:extLst>
          </p:cNvPr>
          <p:cNvSpPr>
            <a:spLocks noGrp="1"/>
          </p:cNvSpPr>
          <p:nvPr>
            <p:ph sz="quarter" idx="41"/>
          </p:nvPr>
        </p:nvSpPr>
        <p:spPr>
          <a:xfrm>
            <a:off x="298361" y="4624339"/>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2">
            <a:extLst>
              <a:ext uri="{FF2B5EF4-FFF2-40B4-BE49-F238E27FC236}">
                <a16:creationId xmlns:a16="http://schemas.microsoft.com/office/drawing/2014/main" id="{BF13F3BE-A8C5-42B2-9207-3B55EDA0F822}"/>
              </a:ext>
            </a:extLst>
          </p:cNvPr>
          <p:cNvSpPr>
            <a:spLocks noGrp="1"/>
          </p:cNvSpPr>
          <p:nvPr>
            <p:ph sz="quarter" idx="42"/>
          </p:nvPr>
        </p:nvSpPr>
        <p:spPr>
          <a:xfrm>
            <a:off x="4258581" y="4624339"/>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2">
            <a:extLst>
              <a:ext uri="{FF2B5EF4-FFF2-40B4-BE49-F238E27FC236}">
                <a16:creationId xmlns:a16="http://schemas.microsoft.com/office/drawing/2014/main" id="{AE289204-FE45-4F16-A6C6-032F016420E1}"/>
              </a:ext>
            </a:extLst>
          </p:cNvPr>
          <p:cNvSpPr>
            <a:spLocks noGrp="1"/>
          </p:cNvSpPr>
          <p:nvPr>
            <p:ph sz="quarter" idx="43"/>
          </p:nvPr>
        </p:nvSpPr>
        <p:spPr>
          <a:xfrm>
            <a:off x="8218800" y="4624339"/>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5812248"/>
      </p:ext>
    </p:extLst>
  </p:cSld>
  <p:clrMapOvr>
    <a:masterClrMapping/>
  </p:clrMapOvr>
  <p:extLst>
    <p:ext uri="{DCECCB84-F9BA-43D5-87BE-67443E8EF086}">
      <p15:sldGuideLst xmlns:p15="http://schemas.microsoft.com/office/powerpoint/2012/main">
        <p15:guide id="1" pos="2616">
          <p15:clr>
            <a:srgbClr val="FBAE40"/>
          </p15:clr>
        </p15:guide>
        <p15:guide id="2" pos="5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text 2 rows fille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E0E38BCE-2D07-463A-929A-876937DE70DF}"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27" name="Text Placeholder 16">
            <a:extLst>
              <a:ext uri="{FF2B5EF4-FFF2-40B4-BE49-F238E27FC236}">
                <a16:creationId xmlns:a16="http://schemas.microsoft.com/office/drawing/2014/main" id="{FE6EE14E-1978-854D-A21B-AADA6877A40A}"/>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8" name="Text Placeholder 16">
            <a:extLst>
              <a:ext uri="{FF2B5EF4-FFF2-40B4-BE49-F238E27FC236}">
                <a16:creationId xmlns:a16="http://schemas.microsoft.com/office/drawing/2014/main" id="{91C753E1-D0E2-B84F-92DD-BDB1CCFE7B82}"/>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6" name="Text Placeholder 16">
            <a:extLst>
              <a:ext uri="{FF2B5EF4-FFF2-40B4-BE49-F238E27FC236}">
                <a16:creationId xmlns:a16="http://schemas.microsoft.com/office/drawing/2014/main" id="{DA4E58E5-FA7A-164B-9BCA-9BC2387C4196}"/>
              </a:ext>
            </a:extLst>
          </p:cNvPr>
          <p:cNvSpPr>
            <a:spLocks noGrp="1"/>
          </p:cNvSpPr>
          <p:nvPr>
            <p:ph type="body" sz="quarter" idx="18" hasCustomPrompt="1"/>
          </p:nvPr>
        </p:nvSpPr>
        <p:spPr>
          <a:xfrm>
            <a:off x="304800"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0" name="Text Placeholder 16">
            <a:extLst>
              <a:ext uri="{FF2B5EF4-FFF2-40B4-BE49-F238E27FC236}">
                <a16:creationId xmlns:a16="http://schemas.microsoft.com/office/drawing/2014/main" id="{9446BA32-F2B0-234D-A598-3C7EE67E921C}"/>
              </a:ext>
            </a:extLst>
          </p:cNvPr>
          <p:cNvSpPr>
            <a:spLocks noGrp="1"/>
          </p:cNvSpPr>
          <p:nvPr>
            <p:ph type="body" sz="quarter" idx="28" hasCustomPrompt="1"/>
          </p:nvPr>
        </p:nvSpPr>
        <p:spPr>
          <a:xfrm>
            <a:off x="4258752"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31" name="Text Placeholder 16">
            <a:extLst>
              <a:ext uri="{FF2B5EF4-FFF2-40B4-BE49-F238E27FC236}">
                <a16:creationId xmlns:a16="http://schemas.microsoft.com/office/drawing/2014/main" id="{C5F2EA8E-F049-594B-B8EB-B4084D37EF22}"/>
              </a:ext>
            </a:extLst>
          </p:cNvPr>
          <p:cNvSpPr>
            <a:spLocks noGrp="1"/>
          </p:cNvSpPr>
          <p:nvPr>
            <p:ph type="body" sz="quarter" idx="30" hasCustomPrompt="1"/>
          </p:nvPr>
        </p:nvSpPr>
        <p:spPr>
          <a:xfrm>
            <a:off x="8218800"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44" name="Text Placeholder 16">
            <a:extLst>
              <a:ext uri="{FF2B5EF4-FFF2-40B4-BE49-F238E27FC236}">
                <a16:creationId xmlns:a16="http://schemas.microsoft.com/office/drawing/2014/main" id="{52DB748B-D917-CF42-8E9C-E03135505E6F}"/>
              </a:ext>
            </a:extLst>
          </p:cNvPr>
          <p:cNvSpPr>
            <a:spLocks noGrp="1"/>
          </p:cNvSpPr>
          <p:nvPr>
            <p:ph type="body" sz="quarter" idx="34" hasCustomPrompt="1"/>
          </p:nvPr>
        </p:nvSpPr>
        <p:spPr>
          <a:xfrm>
            <a:off x="304800" y="38608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45" name="Text Placeholder 16">
            <a:extLst>
              <a:ext uri="{FF2B5EF4-FFF2-40B4-BE49-F238E27FC236}">
                <a16:creationId xmlns:a16="http://schemas.microsoft.com/office/drawing/2014/main" id="{49553ABB-9A64-B644-813A-CE7FB4DB3FF7}"/>
              </a:ext>
            </a:extLst>
          </p:cNvPr>
          <p:cNvSpPr>
            <a:spLocks noGrp="1"/>
          </p:cNvSpPr>
          <p:nvPr>
            <p:ph type="body" sz="quarter" idx="35" hasCustomPrompt="1"/>
          </p:nvPr>
        </p:nvSpPr>
        <p:spPr>
          <a:xfrm>
            <a:off x="4258752" y="38608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5</a:t>
            </a:r>
          </a:p>
        </p:txBody>
      </p:sp>
      <p:sp>
        <p:nvSpPr>
          <p:cNvPr id="46" name="Text Placeholder 16">
            <a:extLst>
              <a:ext uri="{FF2B5EF4-FFF2-40B4-BE49-F238E27FC236}">
                <a16:creationId xmlns:a16="http://schemas.microsoft.com/office/drawing/2014/main" id="{202A4000-C748-144F-BBF5-B93EBE26ABC8}"/>
              </a:ext>
            </a:extLst>
          </p:cNvPr>
          <p:cNvSpPr>
            <a:spLocks noGrp="1"/>
          </p:cNvSpPr>
          <p:nvPr>
            <p:ph type="body" sz="quarter" idx="36" hasCustomPrompt="1"/>
          </p:nvPr>
        </p:nvSpPr>
        <p:spPr>
          <a:xfrm>
            <a:off x="8218800" y="38608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6</a:t>
            </a:r>
          </a:p>
        </p:txBody>
      </p:sp>
      <p:sp>
        <p:nvSpPr>
          <p:cNvPr id="18" name="Content Placeholder 2">
            <a:extLst>
              <a:ext uri="{FF2B5EF4-FFF2-40B4-BE49-F238E27FC236}">
                <a16:creationId xmlns:a16="http://schemas.microsoft.com/office/drawing/2014/main" id="{39090752-F36A-4847-889E-9BA17BC2A73F}"/>
              </a:ext>
            </a:extLst>
          </p:cNvPr>
          <p:cNvSpPr>
            <a:spLocks noGrp="1"/>
          </p:cNvSpPr>
          <p:nvPr>
            <p:ph sz="quarter" idx="29"/>
          </p:nvPr>
        </p:nvSpPr>
        <p:spPr>
          <a:xfrm>
            <a:off x="298361" y="1903453"/>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CD8FBF08-5D01-44C2-A98E-882603732F07}"/>
              </a:ext>
            </a:extLst>
          </p:cNvPr>
          <p:cNvSpPr>
            <a:spLocks noGrp="1"/>
          </p:cNvSpPr>
          <p:nvPr>
            <p:ph sz="quarter" idx="41"/>
          </p:nvPr>
        </p:nvSpPr>
        <p:spPr>
          <a:xfrm>
            <a:off x="4258581" y="1903453"/>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19F45A83-BDCC-4934-88C9-D0024FBBE099}"/>
              </a:ext>
            </a:extLst>
          </p:cNvPr>
          <p:cNvSpPr>
            <a:spLocks noGrp="1"/>
          </p:cNvSpPr>
          <p:nvPr>
            <p:ph sz="quarter" idx="42"/>
          </p:nvPr>
        </p:nvSpPr>
        <p:spPr>
          <a:xfrm>
            <a:off x="8218800" y="1903453"/>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6E8AA705-7BEC-432B-8E67-99ECC10B663A}"/>
              </a:ext>
            </a:extLst>
          </p:cNvPr>
          <p:cNvSpPr>
            <a:spLocks noGrp="1"/>
          </p:cNvSpPr>
          <p:nvPr>
            <p:ph sz="quarter" idx="43"/>
          </p:nvPr>
        </p:nvSpPr>
        <p:spPr>
          <a:xfrm>
            <a:off x="298361" y="4206422"/>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2">
            <a:extLst>
              <a:ext uri="{FF2B5EF4-FFF2-40B4-BE49-F238E27FC236}">
                <a16:creationId xmlns:a16="http://schemas.microsoft.com/office/drawing/2014/main" id="{710694B8-0A57-4DCB-A1F0-E51F97D9F359}"/>
              </a:ext>
            </a:extLst>
          </p:cNvPr>
          <p:cNvSpPr>
            <a:spLocks noGrp="1"/>
          </p:cNvSpPr>
          <p:nvPr>
            <p:ph sz="quarter" idx="44"/>
          </p:nvPr>
        </p:nvSpPr>
        <p:spPr>
          <a:xfrm>
            <a:off x="4258581" y="4206422"/>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B5553EA9-2A78-467A-B3F2-A51D660AA04C}"/>
              </a:ext>
            </a:extLst>
          </p:cNvPr>
          <p:cNvSpPr>
            <a:spLocks noGrp="1"/>
          </p:cNvSpPr>
          <p:nvPr>
            <p:ph sz="quarter" idx="45"/>
          </p:nvPr>
        </p:nvSpPr>
        <p:spPr>
          <a:xfrm>
            <a:off x="8218800" y="4206422"/>
            <a:ext cx="3668400" cy="18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3098451"/>
      </p:ext>
    </p:extLst>
  </p:cSld>
  <p:clrMapOvr>
    <a:masterClrMapping/>
  </p:clrMapOvr>
  <p:extLst>
    <p:ext uri="{DCECCB84-F9BA-43D5-87BE-67443E8EF086}">
      <p15:sldGuideLst xmlns:p15="http://schemas.microsoft.com/office/powerpoint/2012/main">
        <p15:guide id="3" orient="horz" pos="243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lumn text 2 row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D7AB8067-DB5F-4C86-A3B7-DDD0595E598A}"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0" name="Text Placeholder 16">
            <a:extLst>
              <a:ext uri="{FF2B5EF4-FFF2-40B4-BE49-F238E27FC236}">
                <a16:creationId xmlns:a16="http://schemas.microsoft.com/office/drawing/2014/main" id="{4848196D-7A8A-3548-9C0E-FC471047C808}"/>
              </a:ext>
            </a:extLst>
          </p:cNvPr>
          <p:cNvSpPr>
            <a:spLocks noGrp="1"/>
          </p:cNvSpPr>
          <p:nvPr>
            <p:ph type="body" sz="quarter" idx="18" hasCustomPrompt="1"/>
          </p:nvPr>
        </p:nvSpPr>
        <p:spPr>
          <a:xfrm>
            <a:off x="304800"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5" name="Text Placeholder 16">
            <a:extLst>
              <a:ext uri="{FF2B5EF4-FFF2-40B4-BE49-F238E27FC236}">
                <a16:creationId xmlns:a16="http://schemas.microsoft.com/office/drawing/2014/main" id="{BAC25C4A-E5A3-EE46-BB4B-91AF74B68DC9}"/>
              </a:ext>
            </a:extLst>
          </p:cNvPr>
          <p:cNvSpPr>
            <a:spLocks noGrp="1"/>
          </p:cNvSpPr>
          <p:nvPr>
            <p:ph type="body" sz="quarter" idx="25" hasCustomPrompt="1"/>
          </p:nvPr>
        </p:nvSpPr>
        <p:spPr>
          <a:xfrm>
            <a:off x="6245514"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5</a:t>
            </a:r>
          </a:p>
        </p:txBody>
      </p:sp>
      <p:sp>
        <p:nvSpPr>
          <p:cNvPr id="37" name="Text Placeholder 16">
            <a:extLst>
              <a:ext uri="{FF2B5EF4-FFF2-40B4-BE49-F238E27FC236}">
                <a16:creationId xmlns:a16="http://schemas.microsoft.com/office/drawing/2014/main" id="{674A04EB-9B7C-3E41-8C90-86C7348C2222}"/>
              </a:ext>
            </a:extLst>
          </p:cNvPr>
          <p:cNvSpPr>
            <a:spLocks noGrp="1"/>
          </p:cNvSpPr>
          <p:nvPr>
            <p:ph type="body" sz="quarter" idx="29"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a:t>
            </a:r>
          </a:p>
          <a:p>
            <a:pPr lvl="0"/>
            <a:r>
              <a:rPr lang="en-US"/>
              <a:t>(2 lines max)</a:t>
            </a:r>
          </a:p>
        </p:txBody>
      </p:sp>
      <p:sp>
        <p:nvSpPr>
          <p:cNvPr id="38" name="Text Placeholder 16">
            <a:extLst>
              <a:ext uri="{FF2B5EF4-FFF2-40B4-BE49-F238E27FC236}">
                <a16:creationId xmlns:a16="http://schemas.microsoft.com/office/drawing/2014/main" id="{D67145E6-2D8A-AC44-B0D5-9603E99B1879}"/>
              </a:ext>
            </a:extLst>
          </p:cNvPr>
          <p:cNvSpPr>
            <a:spLocks noGrp="1"/>
          </p:cNvSpPr>
          <p:nvPr>
            <p:ph type="body" sz="quarter" idx="30" hasCustomPrompt="1"/>
          </p:nvPr>
        </p:nvSpPr>
        <p:spPr>
          <a:xfrm>
            <a:off x="3275157"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40" name="Text Placeholder 16">
            <a:extLst>
              <a:ext uri="{FF2B5EF4-FFF2-40B4-BE49-F238E27FC236}">
                <a16:creationId xmlns:a16="http://schemas.microsoft.com/office/drawing/2014/main" id="{C0BBEE44-1D41-E745-9116-FE8A4A30053E}"/>
              </a:ext>
            </a:extLst>
          </p:cNvPr>
          <p:cNvSpPr>
            <a:spLocks noGrp="1"/>
          </p:cNvSpPr>
          <p:nvPr>
            <p:ph type="body" sz="quarter" idx="32" hasCustomPrompt="1"/>
          </p:nvPr>
        </p:nvSpPr>
        <p:spPr>
          <a:xfrm>
            <a:off x="9215870"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7</a:t>
            </a:r>
          </a:p>
        </p:txBody>
      </p:sp>
      <p:sp>
        <p:nvSpPr>
          <p:cNvPr id="42" name="Text Placeholder 16">
            <a:extLst>
              <a:ext uri="{FF2B5EF4-FFF2-40B4-BE49-F238E27FC236}">
                <a16:creationId xmlns:a16="http://schemas.microsoft.com/office/drawing/2014/main" id="{83E83A51-1C09-954F-9989-C7305C8E8B77}"/>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3" name="Text Placeholder 16">
            <a:extLst>
              <a:ext uri="{FF2B5EF4-FFF2-40B4-BE49-F238E27FC236}">
                <a16:creationId xmlns:a16="http://schemas.microsoft.com/office/drawing/2014/main" id="{E6B25DF3-A080-FE4A-8884-4C635541C814}"/>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44" name="Text Placeholder 16">
            <a:extLst>
              <a:ext uri="{FF2B5EF4-FFF2-40B4-BE49-F238E27FC236}">
                <a16:creationId xmlns:a16="http://schemas.microsoft.com/office/drawing/2014/main" id="{A81E42B4-F315-3648-8BF3-61AB46B13875}"/>
              </a:ext>
            </a:extLst>
          </p:cNvPr>
          <p:cNvSpPr>
            <a:spLocks noGrp="1"/>
          </p:cNvSpPr>
          <p:nvPr>
            <p:ph type="body" sz="quarter" idx="34" hasCustomPrompt="1"/>
          </p:nvPr>
        </p:nvSpPr>
        <p:spPr>
          <a:xfrm>
            <a:off x="304800" y="4319509"/>
            <a:ext cx="2674800" cy="287879"/>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46" name="Text Placeholder 16">
            <a:extLst>
              <a:ext uri="{FF2B5EF4-FFF2-40B4-BE49-F238E27FC236}">
                <a16:creationId xmlns:a16="http://schemas.microsoft.com/office/drawing/2014/main" id="{EBE58C5F-FB6E-4A4E-A9E8-61E59268956E}"/>
              </a:ext>
            </a:extLst>
          </p:cNvPr>
          <p:cNvSpPr>
            <a:spLocks noGrp="1"/>
          </p:cNvSpPr>
          <p:nvPr>
            <p:ph type="body" sz="quarter" idx="36" hasCustomPrompt="1"/>
          </p:nvPr>
        </p:nvSpPr>
        <p:spPr>
          <a:xfrm>
            <a:off x="6241220" y="4319509"/>
            <a:ext cx="2674800" cy="287879"/>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6</a:t>
            </a:r>
          </a:p>
        </p:txBody>
      </p:sp>
      <p:sp>
        <p:nvSpPr>
          <p:cNvPr id="48" name="Text Placeholder 16">
            <a:extLst>
              <a:ext uri="{FF2B5EF4-FFF2-40B4-BE49-F238E27FC236}">
                <a16:creationId xmlns:a16="http://schemas.microsoft.com/office/drawing/2014/main" id="{7D77F63F-A664-584A-8D06-559E445D25EE}"/>
              </a:ext>
            </a:extLst>
          </p:cNvPr>
          <p:cNvSpPr>
            <a:spLocks noGrp="1"/>
          </p:cNvSpPr>
          <p:nvPr>
            <p:ph type="body" sz="quarter" idx="38" hasCustomPrompt="1"/>
          </p:nvPr>
        </p:nvSpPr>
        <p:spPr>
          <a:xfrm>
            <a:off x="3273010" y="4319509"/>
            <a:ext cx="2674800" cy="287879"/>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50" name="Text Placeholder 16">
            <a:extLst>
              <a:ext uri="{FF2B5EF4-FFF2-40B4-BE49-F238E27FC236}">
                <a16:creationId xmlns:a16="http://schemas.microsoft.com/office/drawing/2014/main" id="{3042BBF4-D9A0-4644-9787-5DDD3DBE7F9B}"/>
              </a:ext>
            </a:extLst>
          </p:cNvPr>
          <p:cNvSpPr>
            <a:spLocks noGrp="1"/>
          </p:cNvSpPr>
          <p:nvPr>
            <p:ph type="body" sz="quarter" idx="40" hasCustomPrompt="1"/>
          </p:nvPr>
        </p:nvSpPr>
        <p:spPr>
          <a:xfrm>
            <a:off x="9209431" y="4319509"/>
            <a:ext cx="2674800" cy="287879"/>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8</a:t>
            </a:r>
          </a:p>
        </p:txBody>
      </p:sp>
      <p:sp>
        <p:nvSpPr>
          <p:cNvPr id="32" name="Content Placeholder 2">
            <a:extLst>
              <a:ext uri="{FF2B5EF4-FFF2-40B4-BE49-F238E27FC236}">
                <a16:creationId xmlns:a16="http://schemas.microsoft.com/office/drawing/2014/main" id="{F0BE1C54-7FF1-4CA6-B9AE-5241CCA069E1}"/>
              </a:ext>
            </a:extLst>
          </p:cNvPr>
          <p:cNvSpPr>
            <a:spLocks noGrp="1"/>
          </p:cNvSpPr>
          <p:nvPr>
            <p:ph sz="quarter" idx="47"/>
          </p:nvPr>
        </p:nvSpPr>
        <p:spPr>
          <a:xfrm>
            <a:off x="304800" y="2784899"/>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Content Placeholder 2">
            <a:extLst>
              <a:ext uri="{FF2B5EF4-FFF2-40B4-BE49-F238E27FC236}">
                <a16:creationId xmlns:a16="http://schemas.microsoft.com/office/drawing/2014/main" id="{EF876263-6E38-4328-99A9-400883160017}"/>
              </a:ext>
            </a:extLst>
          </p:cNvPr>
          <p:cNvSpPr>
            <a:spLocks noGrp="1"/>
          </p:cNvSpPr>
          <p:nvPr>
            <p:ph sz="quarter" idx="48"/>
          </p:nvPr>
        </p:nvSpPr>
        <p:spPr>
          <a:xfrm>
            <a:off x="3275157" y="2784899"/>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Content Placeholder 2">
            <a:extLst>
              <a:ext uri="{FF2B5EF4-FFF2-40B4-BE49-F238E27FC236}">
                <a16:creationId xmlns:a16="http://schemas.microsoft.com/office/drawing/2014/main" id="{D0351432-3802-4A20-BD42-77A19F73D2BE}"/>
              </a:ext>
            </a:extLst>
          </p:cNvPr>
          <p:cNvSpPr>
            <a:spLocks noGrp="1"/>
          </p:cNvSpPr>
          <p:nvPr>
            <p:ph sz="quarter" idx="49"/>
          </p:nvPr>
        </p:nvSpPr>
        <p:spPr>
          <a:xfrm>
            <a:off x="6245514" y="2784899"/>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6" name="Content Placeholder 2">
            <a:extLst>
              <a:ext uri="{FF2B5EF4-FFF2-40B4-BE49-F238E27FC236}">
                <a16:creationId xmlns:a16="http://schemas.microsoft.com/office/drawing/2014/main" id="{0E707E68-99C2-4E8A-8D14-CAF596F45C26}"/>
              </a:ext>
            </a:extLst>
          </p:cNvPr>
          <p:cNvSpPr>
            <a:spLocks noGrp="1"/>
          </p:cNvSpPr>
          <p:nvPr>
            <p:ph sz="quarter" idx="50"/>
          </p:nvPr>
        </p:nvSpPr>
        <p:spPr>
          <a:xfrm>
            <a:off x="9215870" y="2784899"/>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Content Placeholder 2">
            <a:extLst>
              <a:ext uri="{FF2B5EF4-FFF2-40B4-BE49-F238E27FC236}">
                <a16:creationId xmlns:a16="http://schemas.microsoft.com/office/drawing/2014/main" id="{9179EE2D-889D-4EB3-AB1B-6F7D82E61AEA}"/>
              </a:ext>
            </a:extLst>
          </p:cNvPr>
          <p:cNvSpPr>
            <a:spLocks noGrp="1"/>
          </p:cNvSpPr>
          <p:nvPr>
            <p:ph sz="quarter" idx="51"/>
          </p:nvPr>
        </p:nvSpPr>
        <p:spPr>
          <a:xfrm>
            <a:off x="304800" y="4616316"/>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1" name="Content Placeholder 2">
            <a:extLst>
              <a:ext uri="{FF2B5EF4-FFF2-40B4-BE49-F238E27FC236}">
                <a16:creationId xmlns:a16="http://schemas.microsoft.com/office/drawing/2014/main" id="{BB9E7C58-AD2A-4CFF-87A4-044FB0B21624}"/>
              </a:ext>
            </a:extLst>
          </p:cNvPr>
          <p:cNvSpPr>
            <a:spLocks noGrp="1"/>
          </p:cNvSpPr>
          <p:nvPr>
            <p:ph sz="quarter" idx="52"/>
          </p:nvPr>
        </p:nvSpPr>
        <p:spPr>
          <a:xfrm>
            <a:off x="3275157" y="4616316"/>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5" name="Content Placeholder 2">
            <a:extLst>
              <a:ext uri="{FF2B5EF4-FFF2-40B4-BE49-F238E27FC236}">
                <a16:creationId xmlns:a16="http://schemas.microsoft.com/office/drawing/2014/main" id="{AC3F7616-D41E-4DBC-83E6-4264F6BAA7F6}"/>
              </a:ext>
            </a:extLst>
          </p:cNvPr>
          <p:cNvSpPr>
            <a:spLocks noGrp="1"/>
          </p:cNvSpPr>
          <p:nvPr>
            <p:ph sz="quarter" idx="53"/>
          </p:nvPr>
        </p:nvSpPr>
        <p:spPr>
          <a:xfrm>
            <a:off x="6245514" y="4616316"/>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7" name="Content Placeholder 2">
            <a:extLst>
              <a:ext uri="{FF2B5EF4-FFF2-40B4-BE49-F238E27FC236}">
                <a16:creationId xmlns:a16="http://schemas.microsoft.com/office/drawing/2014/main" id="{DC05F269-86D2-449A-9521-80C60D1EF75F}"/>
              </a:ext>
            </a:extLst>
          </p:cNvPr>
          <p:cNvSpPr>
            <a:spLocks noGrp="1"/>
          </p:cNvSpPr>
          <p:nvPr>
            <p:ph sz="quarter" idx="54"/>
          </p:nvPr>
        </p:nvSpPr>
        <p:spPr>
          <a:xfrm>
            <a:off x="9215870" y="4616316"/>
            <a:ext cx="2674800" cy="14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8470595"/>
      </p:ext>
    </p:extLst>
  </p:cSld>
  <p:clrMapOvr>
    <a:masterClrMapping/>
  </p:clrMapOvr>
  <p:extLst>
    <p:ext uri="{DCECCB84-F9BA-43D5-87BE-67443E8EF086}">
      <p15:sldGuideLst xmlns:p15="http://schemas.microsoft.com/office/powerpoint/2012/main">
        <p15:guide id="3" orient="horz" pos="268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text 2 rows fille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3CF1C9FE-F19E-4688-8BAC-D2B7DA94B79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41" name="Text Placeholder 16">
            <a:extLst>
              <a:ext uri="{FF2B5EF4-FFF2-40B4-BE49-F238E27FC236}">
                <a16:creationId xmlns:a16="http://schemas.microsoft.com/office/drawing/2014/main" id="{1C339839-2D93-D642-A76C-EF094267D59B}"/>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2" name="Text Placeholder 16">
            <a:extLst>
              <a:ext uri="{FF2B5EF4-FFF2-40B4-BE49-F238E27FC236}">
                <a16:creationId xmlns:a16="http://schemas.microsoft.com/office/drawing/2014/main" id="{4465FBF8-AB52-6145-B2B3-30D48C5EB608}"/>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2" name="Text Placeholder 16">
            <a:extLst>
              <a:ext uri="{FF2B5EF4-FFF2-40B4-BE49-F238E27FC236}">
                <a16:creationId xmlns:a16="http://schemas.microsoft.com/office/drawing/2014/main" id="{8511B303-A71B-BE40-AC56-357ABD19A645}"/>
              </a:ext>
            </a:extLst>
          </p:cNvPr>
          <p:cNvSpPr>
            <a:spLocks noGrp="1"/>
          </p:cNvSpPr>
          <p:nvPr>
            <p:ph type="body" sz="quarter" idx="18" hasCustomPrompt="1"/>
          </p:nvPr>
        </p:nvSpPr>
        <p:spPr>
          <a:xfrm>
            <a:off x="304800" y="1570124"/>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3" name="Text Placeholder 16">
            <a:extLst>
              <a:ext uri="{FF2B5EF4-FFF2-40B4-BE49-F238E27FC236}">
                <a16:creationId xmlns:a16="http://schemas.microsoft.com/office/drawing/2014/main" id="{9821E1E6-97BA-D44E-A036-0A093FB88B67}"/>
              </a:ext>
            </a:extLst>
          </p:cNvPr>
          <p:cNvSpPr>
            <a:spLocks noGrp="1"/>
          </p:cNvSpPr>
          <p:nvPr>
            <p:ph type="body" sz="quarter" idx="25" hasCustomPrompt="1"/>
          </p:nvPr>
        </p:nvSpPr>
        <p:spPr>
          <a:xfrm>
            <a:off x="6243200" y="1570124"/>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5</a:t>
            </a:r>
          </a:p>
        </p:txBody>
      </p:sp>
      <p:sp>
        <p:nvSpPr>
          <p:cNvPr id="36" name="Text Placeholder 16">
            <a:extLst>
              <a:ext uri="{FF2B5EF4-FFF2-40B4-BE49-F238E27FC236}">
                <a16:creationId xmlns:a16="http://schemas.microsoft.com/office/drawing/2014/main" id="{22061492-5D12-E44A-B309-ADA74951F2CC}"/>
              </a:ext>
            </a:extLst>
          </p:cNvPr>
          <p:cNvSpPr>
            <a:spLocks noGrp="1"/>
          </p:cNvSpPr>
          <p:nvPr>
            <p:ph type="body" sz="quarter" idx="30" hasCustomPrompt="1"/>
          </p:nvPr>
        </p:nvSpPr>
        <p:spPr>
          <a:xfrm>
            <a:off x="3274000" y="1570124"/>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51" name="Text Placeholder 16">
            <a:extLst>
              <a:ext uri="{FF2B5EF4-FFF2-40B4-BE49-F238E27FC236}">
                <a16:creationId xmlns:a16="http://schemas.microsoft.com/office/drawing/2014/main" id="{05032500-EC22-8545-BD2F-F4CCBC945A4A}"/>
              </a:ext>
            </a:extLst>
          </p:cNvPr>
          <p:cNvSpPr>
            <a:spLocks noGrp="1"/>
          </p:cNvSpPr>
          <p:nvPr>
            <p:ph type="body" sz="quarter" idx="32" hasCustomPrompt="1"/>
          </p:nvPr>
        </p:nvSpPr>
        <p:spPr>
          <a:xfrm>
            <a:off x="9212400" y="1570124"/>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7</a:t>
            </a:r>
          </a:p>
        </p:txBody>
      </p:sp>
      <p:sp>
        <p:nvSpPr>
          <p:cNvPr id="52" name="Text Placeholder 16">
            <a:extLst>
              <a:ext uri="{FF2B5EF4-FFF2-40B4-BE49-F238E27FC236}">
                <a16:creationId xmlns:a16="http://schemas.microsoft.com/office/drawing/2014/main" id="{2CD87E12-D4F8-9C40-B4B0-D717084FBAAE}"/>
              </a:ext>
            </a:extLst>
          </p:cNvPr>
          <p:cNvSpPr>
            <a:spLocks noGrp="1"/>
          </p:cNvSpPr>
          <p:nvPr>
            <p:ph type="body" sz="quarter" idx="34" hasCustomPrompt="1"/>
          </p:nvPr>
        </p:nvSpPr>
        <p:spPr>
          <a:xfrm>
            <a:off x="304800" y="385920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53" name="Text Placeholder 16">
            <a:extLst>
              <a:ext uri="{FF2B5EF4-FFF2-40B4-BE49-F238E27FC236}">
                <a16:creationId xmlns:a16="http://schemas.microsoft.com/office/drawing/2014/main" id="{6EC5DC58-1623-DB4F-BD81-EA0CD70D9638}"/>
              </a:ext>
            </a:extLst>
          </p:cNvPr>
          <p:cNvSpPr>
            <a:spLocks noGrp="1"/>
          </p:cNvSpPr>
          <p:nvPr>
            <p:ph type="body" sz="quarter" idx="36" hasCustomPrompt="1"/>
          </p:nvPr>
        </p:nvSpPr>
        <p:spPr>
          <a:xfrm>
            <a:off x="6243200" y="385920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6</a:t>
            </a:r>
          </a:p>
        </p:txBody>
      </p:sp>
      <p:sp>
        <p:nvSpPr>
          <p:cNvPr id="54" name="Text Placeholder 16">
            <a:extLst>
              <a:ext uri="{FF2B5EF4-FFF2-40B4-BE49-F238E27FC236}">
                <a16:creationId xmlns:a16="http://schemas.microsoft.com/office/drawing/2014/main" id="{B79AFA68-D495-BE4B-91D8-B48778B35D65}"/>
              </a:ext>
            </a:extLst>
          </p:cNvPr>
          <p:cNvSpPr>
            <a:spLocks noGrp="1"/>
          </p:cNvSpPr>
          <p:nvPr>
            <p:ph type="body" sz="quarter" idx="38" hasCustomPrompt="1"/>
          </p:nvPr>
        </p:nvSpPr>
        <p:spPr>
          <a:xfrm>
            <a:off x="3274000" y="385920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55" name="Text Placeholder 16">
            <a:extLst>
              <a:ext uri="{FF2B5EF4-FFF2-40B4-BE49-F238E27FC236}">
                <a16:creationId xmlns:a16="http://schemas.microsoft.com/office/drawing/2014/main" id="{D6C030C6-9BFB-184D-B4F0-4A59243925FA}"/>
              </a:ext>
            </a:extLst>
          </p:cNvPr>
          <p:cNvSpPr>
            <a:spLocks noGrp="1"/>
          </p:cNvSpPr>
          <p:nvPr>
            <p:ph type="body" sz="quarter" idx="40" hasCustomPrompt="1"/>
          </p:nvPr>
        </p:nvSpPr>
        <p:spPr>
          <a:xfrm>
            <a:off x="9212400" y="385920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8</a:t>
            </a:r>
          </a:p>
        </p:txBody>
      </p:sp>
      <p:sp>
        <p:nvSpPr>
          <p:cNvPr id="22" name="Content Placeholder 2">
            <a:extLst>
              <a:ext uri="{FF2B5EF4-FFF2-40B4-BE49-F238E27FC236}">
                <a16:creationId xmlns:a16="http://schemas.microsoft.com/office/drawing/2014/main" id="{4607D947-258B-4EA7-BEC3-BB14E222FEA8}"/>
              </a:ext>
            </a:extLst>
          </p:cNvPr>
          <p:cNvSpPr>
            <a:spLocks noGrp="1"/>
          </p:cNvSpPr>
          <p:nvPr>
            <p:ph sz="quarter" idx="47"/>
          </p:nvPr>
        </p:nvSpPr>
        <p:spPr>
          <a:xfrm>
            <a:off x="304800" y="1914097"/>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E6478D54-4262-4648-A216-8DE58A631E73}"/>
              </a:ext>
            </a:extLst>
          </p:cNvPr>
          <p:cNvSpPr>
            <a:spLocks noGrp="1"/>
          </p:cNvSpPr>
          <p:nvPr>
            <p:ph sz="quarter" idx="48"/>
          </p:nvPr>
        </p:nvSpPr>
        <p:spPr>
          <a:xfrm>
            <a:off x="3275157" y="1914097"/>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Content Placeholder 2">
            <a:extLst>
              <a:ext uri="{FF2B5EF4-FFF2-40B4-BE49-F238E27FC236}">
                <a16:creationId xmlns:a16="http://schemas.microsoft.com/office/drawing/2014/main" id="{E32AAC4D-C475-4CD4-B7B8-FD91CA57FFCB}"/>
              </a:ext>
            </a:extLst>
          </p:cNvPr>
          <p:cNvSpPr>
            <a:spLocks noGrp="1"/>
          </p:cNvSpPr>
          <p:nvPr>
            <p:ph sz="quarter" idx="49"/>
          </p:nvPr>
        </p:nvSpPr>
        <p:spPr>
          <a:xfrm>
            <a:off x="6245514" y="1914097"/>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2">
            <a:extLst>
              <a:ext uri="{FF2B5EF4-FFF2-40B4-BE49-F238E27FC236}">
                <a16:creationId xmlns:a16="http://schemas.microsoft.com/office/drawing/2014/main" id="{0FD70623-94B8-4FB3-9596-DFC8052980FB}"/>
              </a:ext>
            </a:extLst>
          </p:cNvPr>
          <p:cNvSpPr>
            <a:spLocks noGrp="1"/>
          </p:cNvSpPr>
          <p:nvPr>
            <p:ph sz="quarter" idx="50"/>
          </p:nvPr>
        </p:nvSpPr>
        <p:spPr>
          <a:xfrm>
            <a:off x="9215870" y="1914097"/>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2">
            <a:extLst>
              <a:ext uri="{FF2B5EF4-FFF2-40B4-BE49-F238E27FC236}">
                <a16:creationId xmlns:a16="http://schemas.microsoft.com/office/drawing/2014/main" id="{1102ED0C-B2ED-41C0-87C7-BCCF134E947F}"/>
              </a:ext>
            </a:extLst>
          </p:cNvPr>
          <p:cNvSpPr>
            <a:spLocks noGrp="1"/>
          </p:cNvSpPr>
          <p:nvPr>
            <p:ph sz="quarter" idx="51"/>
          </p:nvPr>
        </p:nvSpPr>
        <p:spPr>
          <a:xfrm>
            <a:off x="304800" y="4206422"/>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7" name="Content Placeholder 2">
            <a:extLst>
              <a:ext uri="{FF2B5EF4-FFF2-40B4-BE49-F238E27FC236}">
                <a16:creationId xmlns:a16="http://schemas.microsoft.com/office/drawing/2014/main" id="{4985C3C2-409D-4684-BEC1-C99F4A3A786D}"/>
              </a:ext>
            </a:extLst>
          </p:cNvPr>
          <p:cNvSpPr>
            <a:spLocks noGrp="1"/>
          </p:cNvSpPr>
          <p:nvPr>
            <p:ph sz="quarter" idx="52"/>
          </p:nvPr>
        </p:nvSpPr>
        <p:spPr>
          <a:xfrm>
            <a:off x="3275157" y="4206422"/>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Content Placeholder 2">
            <a:extLst>
              <a:ext uri="{FF2B5EF4-FFF2-40B4-BE49-F238E27FC236}">
                <a16:creationId xmlns:a16="http://schemas.microsoft.com/office/drawing/2014/main" id="{E97D2341-FA16-4497-A997-CE19FF86DA8B}"/>
              </a:ext>
            </a:extLst>
          </p:cNvPr>
          <p:cNvSpPr>
            <a:spLocks noGrp="1"/>
          </p:cNvSpPr>
          <p:nvPr>
            <p:ph sz="quarter" idx="53"/>
          </p:nvPr>
        </p:nvSpPr>
        <p:spPr>
          <a:xfrm>
            <a:off x="6245514" y="4206422"/>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Content Placeholder 2">
            <a:extLst>
              <a:ext uri="{FF2B5EF4-FFF2-40B4-BE49-F238E27FC236}">
                <a16:creationId xmlns:a16="http://schemas.microsoft.com/office/drawing/2014/main" id="{13BF8B47-E71A-4335-9E99-CE0B2782F43B}"/>
              </a:ext>
            </a:extLst>
          </p:cNvPr>
          <p:cNvSpPr>
            <a:spLocks noGrp="1"/>
          </p:cNvSpPr>
          <p:nvPr>
            <p:ph sz="quarter" idx="54"/>
          </p:nvPr>
        </p:nvSpPr>
        <p:spPr>
          <a:xfrm>
            <a:off x="9215870" y="4206422"/>
            <a:ext cx="2674800" cy="1851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42251176"/>
      </p:ext>
    </p:extLst>
  </p:cSld>
  <p:clrMapOvr>
    <a:masterClrMapping/>
  </p:clrMapOvr>
  <p:extLst>
    <p:ext uri="{DCECCB84-F9BA-43D5-87BE-67443E8EF086}">
      <p15:sldGuideLst xmlns:p15="http://schemas.microsoft.com/office/powerpoint/2012/main">
        <p15:guide id="3" orient="horz" pos="24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84983067-C761-4B10-B990-4084C4E71BFC}"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 name="Picture Placeholder 2">
            <a:extLst>
              <a:ext uri="{FF2B5EF4-FFF2-40B4-BE49-F238E27FC236}">
                <a16:creationId xmlns:a16="http://schemas.microsoft.com/office/drawing/2014/main" id="{2D550F99-B06C-0042-B078-94FDEA0382B5}"/>
              </a:ext>
            </a:extLst>
          </p:cNvPr>
          <p:cNvSpPr>
            <a:spLocks noGrp="1"/>
          </p:cNvSpPr>
          <p:nvPr>
            <p:ph type="pic" sz="quarter" idx="19"/>
          </p:nvPr>
        </p:nvSpPr>
        <p:spPr>
          <a:xfrm>
            <a:off x="304800" y="2438400"/>
            <a:ext cx="11582400" cy="3625238"/>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9" name="Text Placeholder 16">
            <a:extLst>
              <a:ext uri="{FF2B5EF4-FFF2-40B4-BE49-F238E27FC236}">
                <a16:creationId xmlns:a16="http://schemas.microsoft.com/office/drawing/2014/main" id="{17B50F74-D586-D24E-838C-D22DF3C9B8FD}"/>
              </a:ext>
            </a:extLst>
          </p:cNvPr>
          <p:cNvSpPr>
            <a:spLocks noGrp="1"/>
          </p:cNvSpPr>
          <p:nvPr>
            <p:ph type="body" sz="quarter" idx="13" hasCustomPrompt="1"/>
          </p:nvPr>
        </p:nvSpPr>
        <p:spPr>
          <a:xfrm>
            <a:off x="304799" y="304800"/>
            <a:ext cx="5646739"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0" name="Text Placeholder 16">
            <a:extLst>
              <a:ext uri="{FF2B5EF4-FFF2-40B4-BE49-F238E27FC236}">
                <a16:creationId xmlns:a16="http://schemas.microsoft.com/office/drawing/2014/main" id="{0CDE362A-1253-F14F-9CB2-E3887C333BEC}"/>
              </a:ext>
            </a:extLst>
          </p:cNvPr>
          <p:cNvSpPr>
            <a:spLocks noGrp="1"/>
          </p:cNvSpPr>
          <p:nvPr>
            <p:ph type="body" sz="quarter" idx="14" hasCustomPrompt="1"/>
          </p:nvPr>
        </p:nvSpPr>
        <p:spPr>
          <a:xfrm>
            <a:off x="304799" y="671605"/>
            <a:ext cx="5646739" cy="360000"/>
          </a:xfrm>
        </p:spPr>
        <p:txBody>
          <a:bodyPr lIns="0" tIns="0" rIns="0">
            <a:noAutofit/>
          </a:bodyPr>
          <a:lstStyle>
            <a:lvl1pPr marL="0" indent="0">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1" name="Text Placeholder 16">
            <a:extLst>
              <a:ext uri="{FF2B5EF4-FFF2-40B4-BE49-F238E27FC236}">
                <a16:creationId xmlns:a16="http://schemas.microsoft.com/office/drawing/2014/main" id="{944FBF37-E2A5-0149-83CF-61526E02DFAA}"/>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Tree>
    <p:extLst>
      <p:ext uri="{BB962C8B-B14F-4D97-AF65-F5344CB8AC3E}">
        <p14:creationId xmlns:p14="http://schemas.microsoft.com/office/powerpoint/2010/main" val="1622619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picture frame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7BD52D5F-5901-4505-B698-034657A9EEB6}"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 name="Picture Placeholder 2">
            <a:extLst>
              <a:ext uri="{FF2B5EF4-FFF2-40B4-BE49-F238E27FC236}">
                <a16:creationId xmlns:a16="http://schemas.microsoft.com/office/drawing/2014/main" id="{2D550F99-B06C-0042-B078-94FDEA0382B5}"/>
              </a:ext>
            </a:extLst>
          </p:cNvPr>
          <p:cNvSpPr>
            <a:spLocks noGrp="1"/>
          </p:cNvSpPr>
          <p:nvPr>
            <p:ph type="pic" sz="quarter" idx="19" hasCustomPrompt="1"/>
          </p:nvPr>
        </p:nvSpPr>
        <p:spPr>
          <a:xfrm>
            <a:off x="392806" y="2543577"/>
            <a:ext cx="11397802" cy="3432220"/>
          </a:xfrm>
          <a:solidFill>
            <a:schemeClr val="bg2"/>
          </a:solidFill>
          <a:ln w="190500" cap="flat">
            <a:solidFill>
              <a:schemeClr val="tx2"/>
            </a:solidFill>
            <a:miter lim="800000"/>
          </a:ln>
        </p:spPr>
        <p:txBody>
          <a:bodyPr anchor="ctr"/>
          <a:lstStyle>
            <a:lvl1pPr marL="0" indent="0" algn="ctr">
              <a:buNone/>
              <a:defRPr/>
            </a:lvl1pPr>
          </a:lstStyle>
          <a:p>
            <a:r>
              <a:rPr lang="en-US"/>
              <a:t>Ensure picture border colour matches image using the Mazars colour picker</a:t>
            </a:r>
          </a:p>
        </p:txBody>
      </p:sp>
      <p:sp>
        <p:nvSpPr>
          <p:cNvPr id="9" name="Text Placeholder 16">
            <a:extLst>
              <a:ext uri="{FF2B5EF4-FFF2-40B4-BE49-F238E27FC236}">
                <a16:creationId xmlns:a16="http://schemas.microsoft.com/office/drawing/2014/main" id="{4F655CB8-24B8-4041-82A2-7D51CB85DA3D}"/>
              </a:ext>
            </a:extLst>
          </p:cNvPr>
          <p:cNvSpPr>
            <a:spLocks noGrp="1"/>
          </p:cNvSpPr>
          <p:nvPr>
            <p:ph type="body" sz="quarter" idx="13" hasCustomPrompt="1"/>
          </p:nvPr>
        </p:nvSpPr>
        <p:spPr>
          <a:xfrm>
            <a:off x="304800" y="304800"/>
            <a:ext cx="5646738"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0" name="Text Placeholder 16">
            <a:extLst>
              <a:ext uri="{FF2B5EF4-FFF2-40B4-BE49-F238E27FC236}">
                <a16:creationId xmlns:a16="http://schemas.microsoft.com/office/drawing/2014/main" id="{27466F02-0678-F943-8F23-56CAF32423CF}"/>
              </a:ext>
            </a:extLst>
          </p:cNvPr>
          <p:cNvSpPr>
            <a:spLocks noGrp="1"/>
          </p:cNvSpPr>
          <p:nvPr>
            <p:ph type="body" sz="quarter" idx="14" hasCustomPrompt="1"/>
          </p:nvPr>
        </p:nvSpPr>
        <p:spPr>
          <a:xfrm>
            <a:off x="304800" y="671605"/>
            <a:ext cx="5646738" cy="360000"/>
          </a:xfrm>
        </p:spPr>
        <p:txBody>
          <a:bodyPr lIns="0" tIns="0" rIns="0">
            <a:noAutofit/>
          </a:bodyPr>
          <a:lstStyle>
            <a:lvl1pPr marL="0" indent="0">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1" name="Text Placeholder 16">
            <a:extLst>
              <a:ext uri="{FF2B5EF4-FFF2-40B4-BE49-F238E27FC236}">
                <a16:creationId xmlns:a16="http://schemas.microsoft.com/office/drawing/2014/main" id="{1B10C830-33B8-4FFD-B80C-F5AC1478EC79}"/>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Tree>
    <p:extLst>
      <p:ext uri="{BB962C8B-B14F-4D97-AF65-F5344CB8AC3E}">
        <p14:creationId xmlns:p14="http://schemas.microsoft.com/office/powerpoint/2010/main" val="1355957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text with 2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F1E1D6EA-EAD2-4F00-BA46-75DDCD39E608}"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Picture Placeholder 2">
            <a:extLst>
              <a:ext uri="{FF2B5EF4-FFF2-40B4-BE49-F238E27FC236}">
                <a16:creationId xmlns:a16="http://schemas.microsoft.com/office/drawing/2014/main" id="{286D4595-CA40-F445-8B8F-37256DEA93C0}"/>
              </a:ext>
            </a:extLst>
          </p:cNvPr>
          <p:cNvSpPr>
            <a:spLocks noGrp="1"/>
          </p:cNvSpPr>
          <p:nvPr>
            <p:ph type="pic" sz="quarter" idx="28"/>
          </p:nvPr>
        </p:nvSpPr>
        <p:spPr>
          <a:xfrm>
            <a:off x="304800" y="4267200"/>
            <a:ext cx="5648400" cy="1790700"/>
          </a:xfrm>
          <a:solidFill>
            <a:schemeClr val="bg2"/>
          </a:solidFill>
        </p:spPr>
        <p:txBody>
          <a:bodyPr anchor="ctr"/>
          <a:lstStyle>
            <a:lvl1pPr marL="0" indent="0" algn="ctr">
              <a:buNone/>
              <a:defRPr/>
            </a:lvl1pPr>
          </a:lstStyle>
          <a:p>
            <a:r>
              <a:rPr lang="en-US"/>
              <a:t>Click icon to add picture</a:t>
            </a:r>
          </a:p>
        </p:txBody>
      </p:sp>
      <p:sp>
        <p:nvSpPr>
          <p:cNvPr id="16" name="Text Placeholder 16">
            <a:extLst>
              <a:ext uri="{FF2B5EF4-FFF2-40B4-BE49-F238E27FC236}">
                <a16:creationId xmlns:a16="http://schemas.microsoft.com/office/drawing/2014/main" id="{E6870A69-C086-C446-954A-20BD27E741BA}"/>
              </a:ext>
            </a:extLst>
          </p:cNvPr>
          <p:cNvSpPr>
            <a:spLocks noGrp="1"/>
          </p:cNvSpPr>
          <p:nvPr>
            <p:ph type="body" sz="quarter" idx="18" hasCustomPrompt="1"/>
          </p:nvPr>
        </p:nvSpPr>
        <p:spPr>
          <a:xfrm>
            <a:off x="304799" y="2438401"/>
            <a:ext cx="5648400"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8" name="Text Placeholder 16">
            <a:extLst>
              <a:ext uri="{FF2B5EF4-FFF2-40B4-BE49-F238E27FC236}">
                <a16:creationId xmlns:a16="http://schemas.microsoft.com/office/drawing/2014/main" id="{0CF4CD34-AEE4-5346-A696-02A64B6DBC58}"/>
              </a:ext>
            </a:extLst>
          </p:cNvPr>
          <p:cNvSpPr>
            <a:spLocks noGrp="1"/>
          </p:cNvSpPr>
          <p:nvPr>
            <p:ph type="body" sz="quarter" idx="23" hasCustomPrompt="1"/>
          </p:nvPr>
        </p:nvSpPr>
        <p:spPr>
          <a:xfrm>
            <a:off x="6240270" y="2438401"/>
            <a:ext cx="564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3" name="Text Placeholder 16">
            <a:extLst>
              <a:ext uri="{FF2B5EF4-FFF2-40B4-BE49-F238E27FC236}">
                <a16:creationId xmlns:a16="http://schemas.microsoft.com/office/drawing/2014/main" id="{67C721ED-D4C4-C347-9DB7-4E60D339AFEB}"/>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4" name="Text Placeholder 16">
            <a:extLst>
              <a:ext uri="{FF2B5EF4-FFF2-40B4-BE49-F238E27FC236}">
                <a16:creationId xmlns:a16="http://schemas.microsoft.com/office/drawing/2014/main" id="{846BF927-5267-DF4B-B188-F2C138A0AFC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5" name="Text Placeholder 16">
            <a:extLst>
              <a:ext uri="{FF2B5EF4-FFF2-40B4-BE49-F238E27FC236}">
                <a16:creationId xmlns:a16="http://schemas.microsoft.com/office/drawing/2014/main" id="{CF679B78-7A94-5445-A607-D17D9BDBCBAD}"/>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7" name="Content Placeholder 2">
            <a:extLst>
              <a:ext uri="{FF2B5EF4-FFF2-40B4-BE49-F238E27FC236}">
                <a16:creationId xmlns:a16="http://schemas.microsoft.com/office/drawing/2014/main" id="{0DC0F5C6-6C6A-45F9-81C8-377E8E4E9BA1}"/>
              </a:ext>
            </a:extLst>
          </p:cNvPr>
          <p:cNvSpPr>
            <a:spLocks noGrp="1"/>
          </p:cNvSpPr>
          <p:nvPr>
            <p:ph sz="quarter" idx="30"/>
          </p:nvPr>
        </p:nvSpPr>
        <p:spPr>
          <a:xfrm>
            <a:off x="304800" y="2786725"/>
            <a:ext cx="5648400" cy="1437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2">
            <a:extLst>
              <a:ext uri="{FF2B5EF4-FFF2-40B4-BE49-F238E27FC236}">
                <a16:creationId xmlns:a16="http://schemas.microsoft.com/office/drawing/2014/main" id="{7C1F7A9C-E8B4-4F91-9E4C-DB3CDBD5A1A1}"/>
              </a:ext>
            </a:extLst>
          </p:cNvPr>
          <p:cNvSpPr>
            <a:spLocks noGrp="1"/>
          </p:cNvSpPr>
          <p:nvPr>
            <p:ph type="pic" sz="quarter" idx="31"/>
          </p:nvPr>
        </p:nvSpPr>
        <p:spPr>
          <a:xfrm>
            <a:off x="6240270" y="4267200"/>
            <a:ext cx="5648400" cy="1790700"/>
          </a:xfrm>
          <a:solidFill>
            <a:schemeClr val="bg2"/>
          </a:solidFill>
        </p:spPr>
        <p:txBody>
          <a:bodyPr anchor="ctr"/>
          <a:lstStyle>
            <a:lvl1pPr marL="0" indent="0" algn="ctr">
              <a:buNone/>
              <a:defRPr/>
            </a:lvl1pPr>
          </a:lstStyle>
          <a:p>
            <a:r>
              <a:rPr lang="en-US"/>
              <a:t>Click icon to add picture</a:t>
            </a:r>
          </a:p>
        </p:txBody>
      </p:sp>
      <p:sp>
        <p:nvSpPr>
          <p:cNvPr id="21" name="Content Placeholder 2">
            <a:extLst>
              <a:ext uri="{FF2B5EF4-FFF2-40B4-BE49-F238E27FC236}">
                <a16:creationId xmlns:a16="http://schemas.microsoft.com/office/drawing/2014/main" id="{0E88B939-A4E1-482C-9D4C-4210BED3A863}"/>
              </a:ext>
            </a:extLst>
          </p:cNvPr>
          <p:cNvSpPr>
            <a:spLocks noGrp="1"/>
          </p:cNvSpPr>
          <p:nvPr>
            <p:ph sz="quarter" idx="32"/>
          </p:nvPr>
        </p:nvSpPr>
        <p:spPr>
          <a:xfrm>
            <a:off x="6240270" y="2786725"/>
            <a:ext cx="5648400" cy="1437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796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text an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219168-9BB4-8245-A855-2F08188FB408}"/>
              </a:ext>
            </a:extLst>
          </p:cNvPr>
          <p:cNvSpPr>
            <a:spLocks noGrp="1"/>
          </p:cNvSpPr>
          <p:nvPr>
            <p:ph type="pic" sz="quarter" idx="27"/>
          </p:nvPr>
        </p:nvSpPr>
        <p:spPr>
          <a:xfrm>
            <a:off x="8218800" y="2438401"/>
            <a:ext cx="3668400" cy="3619498"/>
          </a:xfrm>
          <a:solidFill>
            <a:schemeClr val="bg2"/>
          </a:solidFill>
        </p:spPr>
        <p:txBody>
          <a:bodyPr anchor="ctr"/>
          <a:lstStyle>
            <a:lvl1pPr marL="0" indent="0" algn="ctr">
              <a:buNone/>
              <a:defRPr/>
            </a:lvl1pPr>
          </a:lstStyle>
          <a:p>
            <a:r>
              <a:rPr lang="en-US"/>
              <a:t>Click icon to add picture</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F061C653-18A1-4356-8F10-639C95D5A47C}"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15" name="Text Placeholder 16">
            <a:extLst>
              <a:ext uri="{FF2B5EF4-FFF2-40B4-BE49-F238E27FC236}">
                <a16:creationId xmlns:a16="http://schemas.microsoft.com/office/drawing/2014/main" id="{72B7A37E-99B8-2644-B990-D903F9525495}"/>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6" name="Text Placeholder 16">
            <a:extLst>
              <a:ext uri="{FF2B5EF4-FFF2-40B4-BE49-F238E27FC236}">
                <a16:creationId xmlns:a16="http://schemas.microsoft.com/office/drawing/2014/main" id="{4C9EFAFC-B6DA-F143-A517-D3E18B369960}"/>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9" name="Text Placeholder 16">
            <a:extLst>
              <a:ext uri="{FF2B5EF4-FFF2-40B4-BE49-F238E27FC236}">
                <a16:creationId xmlns:a16="http://schemas.microsoft.com/office/drawing/2014/main" id="{7A62399D-2E59-2C47-8ACE-9DCC539DA234}"/>
              </a:ext>
            </a:extLst>
          </p:cNvPr>
          <p:cNvSpPr>
            <a:spLocks noGrp="1"/>
          </p:cNvSpPr>
          <p:nvPr>
            <p:ph type="body" sz="quarter" idx="30" hasCustomPrompt="1"/>
          </p:nvPr>
        </p:nvSpPr>
        <p:spPr>
          <a:xfrm>
            <a:off x="304799" y="1565686"/>
            <a:ext cx="5646739"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0" name="Text Placeholder 16">
            <a:extLst>
              <a:ext uri="{FF2B5EF4-FFF2-40B4-BE49-F238E27FC236}">
                <a16:creationId xmlns:a16="http://schemas.microsoft.com/office/drawing/2014/main" id="{4589E737-D86C-0044-B274-9235D6BEF615}"/>
              </a:ext>
            </a:extLst>
          </p:cNvPr>
          <p:cNvSpPr>
            <a:spLocks noGrp="1"/>
          </p:cNvSpPr>
          <p:nvPr>
            <p:ph type="body" sz="quarter" idx="18" hasCustomPrompt="1"/>
          </p:nvPr>
        </p:nvSpPr>
        <p:spPr>
          <a:xfrm>
            <a:off x="304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1" name="Text Placeholder 16">
            <a:extLst>
              <a:ext uri="{FF2B5EF4-FFF2-40B4-BE49-F238E27FC236}">
                <a16:creationId xmlns:a16="http://schemas.microsoft.com/office/drawing/2014/main" id="{17A8A53A-D69A-EA47-8611-B999FBEE5BE5}"/>
              </a:ext>
            </a:extLst>
          </p:cNvPr>
          <p:cNvSpPr>
            <a:spLocks noGrp="1"/>
          </p:cNvSpPr>
          <p:nvPr>
            <p:ph type="body" sz="quarter" idx="28" hasCustomPrompt="1"/>
          </p:nvPr>
        </p:nvSpPr>
        <p:spPr>
          <a:xfrm>
            <a:off x="4261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12" name="Content Placeholder 2">
            <a:extLst>
              <a:ext uri="{FF2B5EF4-FFF2-40B4-BE49-F238E27FC236}">
                <a16:creationId xmlns:a16="http://schemas.microsoft.com/office/drawing/2014/main" id="{2086F6F8-5473-42E2-B816-10180C316D23}"/>
              </a:ext>
            </a:extLst>
          </p:cNvPr>
          <p:cNvSpPr>
            <a:spLocks noGrp="1"/>
          </p:cNvSpPr>
          <p:nvPr>
            <p:ph sz="quarter" idx="31"/>
          </p:nvPr>
        </p:nvSpPr>
        <p:spPr>
          <a:xfrm>
            <a:off x="304800" y="2786725"/>
            <a:ext cx="36684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4F55F6FC-6E73-44EF-80CD-1140A33B1341}"/>
              </a:ext>
            </a:extLst>
          </p:cNvPr>
          <p:cNvSpPr>
            <a:spLocks noGrp="1"/>
          </p:cNvSpPr>
          <p:nvPr>
            <p:ph sz="quarter" idx="32"/>
          </p:nvPr>
        </p:nvSpPr>
        <p:spPr>
          <a:xfrm>
            <a:off x="4261800" y="2786725"/>
            <a:ext cx="36684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23387669"/>
      </p:ext>
    </p:extLst>
  </p:cSld>
  <p:clrMapOvr>
    <a:masterClrMapping/>
  </p:clrMapOvr>
  <p:extLst>
    <p:ext uri="{DCECCB84-F9BA-43D5-87BE-67443E8EF086}">
      <p15:sldGuideLst xmlns:p15="http://schemas.microsoft.com/office/powerpoint/2012/main">
        <p15:guide id="1" pos="2640" userDrawn="1">
          <p15:clr>
            <a:srgbClr val="FBAE40"/>
          </p15:clr>
        </p15:guide>
        <p15:guide id="2" pos="50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text and image lef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46BD0799-7A75-4551-8D3D-360C69FE4499}"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12" name="Text Placeholder 16">
            <a:extLst>
              <a:ext uri="{FF2B5EF4-FFF2-40B4-BE49-F238E27FC236}">
                <a16:creationId xmlns:a16="http://schemas.microsoft.com/office/drawing/2014/main" id="{6FBDFAD1-18EF-9249-AA8E-7FD55F4C972C}"/>
              </a:ext>
            </a:extLst>
          </p:cNvPr>
          <p:cNvSpPr>
            <a:spLocks noGrp="1"/>
          </p:cNvSpPr>
          <p:nvPr>
            <p:ph type="body" sz="quarter" idx="28" hasCustomPrompt="1"/>
          </p:nvPr>
        </p:nvSpPr>
        <p:spPr>
          <a:xfrm>
            <a:off x="304799" y="1565686"/>
            <a:ext cx="5646739"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3" name="Text Placeholder 16">
            <a:extLst>
              <a:ext uri="{FF2B5EF4-FFF2-40B4-BE49-F238E27FC236}">
                <a16:creationId xmlns:a16="http://schemas.microsoft.com/office/drawing/2014/main" id="{FBE4A728-1DFA-CF4B-9A50-1536566EE23D}"/>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5" name="Text Placeholder 16">
            <a:extLst>
              <a:ext uri="{FF2B5EF4-FFF2-40B4-BE49-F238E27FC236}">
                <a16:creationId xmlns:a16="http://schemas.microsoft.com/office/drawing/2014/main" id="{C096A0CF-D5B5-D24E-AFFE-63635578087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4" name="Picture Placeholder 2">
            <a:extLst>
              <a:ext uri="{FF2B5EF4-FFF2-40B4-BE49-F238E27FC236}">
                <a16:creationId xmlns:a16="http://schemas.microsoft.com/office/drawing/2014/main" id="{BE22894A-7BF7-4FA5-8159-8D2BA1E1B1A7}"/>
              </a:ext>
            </a:extLst>
          </p:cNvPr>
          <p:cNvSpPr>
            <a:spLocks noGrp="1"/>
          </p:cNvSpPr>
          <p:nvPr>
            <p:ph type="pic" sz="quarter" idx="27"/>
          </p:nvPr>
        </p:nvSpPr>
        <p:spPr>
          <a:xfrm>
            <a:off x="304800" y="2438401"/>
            <a:ext cx="3668400" cy="3619498"/>
          </a:xfrm>
          <a:solidFill>
            <a:schemeClr val="bg2"/>
          </a:solidFill>
        </p:spPr>
        <p:txBody>
          <a:bodyPr anchor="ctr"/>
          <a:lstStyle>
            <a:lvl1pPr marL="0" indent="0" algn="ctr">
              <a:buNone/>
              <a:defRPr/>
            </a:lvl1pPr>
          </a:lstStyle>
          <a:p>
            <a:r>
              <a:rPr lang="en-US"/>
              <a:t>Click icon to add picture</a:t>
            </a:r>
          </a:p>
        </p:txBody>
      </p:sp>
      <p:sp>
        <p:nvSpPr>
          <p:cNvPr id="16" name="Text Placeholder 16">
            <a:extLst>
              <a:ext uri="{FF2B5EF4-FFF2-40B4-BE49-F238E27FC236}">
                <a16:creationId xmlns:a16="http://schemas.microsoft.com/office/drawing/2014/main" id="{EBBEBB74-8012-4D75-97C5-3263870E956D}"/>
              </a:ext>
            </a:extLst>
          </p:cNvPr>
          <p:cNvSpPr>
            <a:spLocks noGrp="1"/>
          </p:cNvSpPr>
          <p:nvPr>
            <p:ph type="body" sz="quarter" idx="18" hasCustomPrompt="1"/>
          </p:nvPr>
        </p:nvSpPr>
        <p:spPr>
          <a:xfrm>
            <a:off x="4261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7" name="Text Placeholder 16">
            <a:extLst>
              <a:ext uri="{FF2B5EF4-FFF2-40B4-BE49-F238E27FC236}">
                <a16:creationId xmlns:a16="http://schemas.microsoft.com/office/drawing/2014/main" id="{5B0E1F67-A959-4874-820F-7B91DDFDA71C}"/>
              </a:ext>
            </a:extLst>
          </p:cNvPr>
          <p:cNvSpPr>
            <a:spLocks noGrp="1"/>
          </p:cNvSpPr>
          <p:nvPr>
            <p:ph type="body" sz="quarter" idx="29" hasCustomPrompt="1"/>
          </p:nvPr>
        </p:nvSpPr>
        <p:spPr>
          <a:xfrm>
            <a:off x="8218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18" name="Content Placeholder 2">
            <a:extLst>
              <a:ext uri="{FF2B5EF4-FFF2-40B4-BE49-F238E27FC236}">
                <a16:creationId xmlns:a16="http://schemas.microsoft.com/office/drawing/2014/main" id="{1E205DEE-F992-42DF-8550-7C1563935E91}"/>
              </a:ext>
            </a:extLst>
          </p:cNvPr>
          <p:cNvSpPr>
            <a:spLocks noGrp="1"/>
          </p:cNvSpPr>
          <p:nvPr>
            <p:ph sz="quarter" idx="31"/>
          </p:nvPr>
        </p:nvSpPr>
        <p:spPr>
          <a:xfrm>
            <a:off x="4261800" y="2786725"/>
            <a:ext cx="36684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32B133BD-2CE4-4E72-85FF-45CA6B8D2610}"/>
              </a:ext>
            </a:extLst>
          </p:cNvPr>
          <p:cNvSpPr>
            <a:spLocks noGrp="1"/>
          </p:cNvSpPr>
          <p:nvPr>
            <p:ph sz="quarter" idx="32"/>
          </p:nvPr>
        </p:nvSpPr>
        <p:spPr>
          <a:xfrm>
            <a:off x="8218800" y="2786725"/>
            <a:ext cx="36684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413292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5F9666B2-6034-4943-997A-4C6C58FBB80D}"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noAutofit/>
          </a:bodyPr>
          <a:lstStyle/>
          <a:p>
            <a:fld id="{731A1681-B67C-634E-B9F8-D054051C2089}" type="slidenum">
              <a:rPr lang="en-US" smtClean="0"/>
              <a:t>‹#›</a:t>
            </a:fld>
            <a:endParaRPr lang="en-US"/>
          </a:p>
        </p:txBody>
      </p:sp>
      <p:sp>
        <p:nvSpPr>
          <p:cNvPr id="24" name="Text Placeholder 16">
            <a:extLst>
              <a:ext uri="{FF2B5EF4-FFF2-40B4-BE49-F238E27FC236}">
                <a16:creationId xmlns:a16="http://schemas.microsoft.com/office/drawing/2014/main" id="{418AEA6C-7409-2947-AA24-4A85E0C0157E}"/>
              </a:ext>
            </a:extLst>
          </p:cNvPr>
          <p:cNvSpPr>
            <a:spLocks noGrp="1"/>
          </p:cNvSpPr>
          <p:nvPr>
            <p:ph type="body" sz="quarter" idx="16" hasCustomPrompt="1"/>
          </p:nvPr>
        </p:nvSpPr>
        <p:spPr>
          <a:xfrm>
            <a:off x="304800" y="1562100"/>
            <a:ext cx="11582400" cy="3962400"/>
          </a:xfrm>
        </p:spPr>
        <p:txBody>
          <a:bodyPr lIns="0" tIns="0" rIns="0">
            <a:noAutofit/>
          </a:bodyPr>
          <a:lstStyle>
            <a:lvl1pPr marL="457200" indent="-457200">
              <a:lnSpc>
                <a:spcPts val="2600"/>
              </a:lnSpc>
              <a:buClr>
                <a:schemeClr val="tx2"/>
              </a:buClr>
              <a:buFont typeface="+mj-lt"/>
              <a:buAutoNum type="arabicPeriod"/>
              <a:tabLst>
                <a:tab pos="5649913" algn="r"/>
              </a:tabLst>
              <a:defRPr sz="2400" b="0" spc="0" baseline="0">
                <a:solidFill>
                  <a:schemeClr val="tx1"/>
                </a:solidFill>
              </a:defRPr>
            </a:lvl1pPr>
            <a:lvl2pPr>
              <a:defRPr sz="2000"/>
            </a:lvl2pPr>
            <a:lvl3pPr>
              <a:defRPr sz="1800"/>
            </a:lvl3pPr>
            <a:lvl4pPr>
              <a:defRPr sz="1600"/>
            </a:lvl4pPr>
            <a:lvl5pPr>
              <a:defRPr sz="1600"/>
            </a:lvl5pPr>
          </a:lstStyle>
          <a:p>
            <a:pPr lvl="0"/>
            <a:r>
              <a:rPr lang="en-US"/>
              <a:t>Section 1 title</a:t>
            </a:r>
          </a:p>
          <a:p>
            <a:pPr lvl="0"/>
            <a:r>
              <a:rPr lang="en-US"/>
              <a:t>Section 2 title</a:t>
            </a:r>
          </a:p>
          <a:p>
            <a:pPr lvl="0"/>
            <a:r>
              <a:rPr lang="en-US"/>
              <a:t>Section 3 title</a:t>
            </a:r>
          </a:p>
          <a:p>
            <a:pPr lvl="0"/>
            <a:r>
              <a:rPr lang="en-US"/>
              <a:t>Section 4 title</a:t>
            </a:r>
          </a:p>
          <a:p>
            <a:pPr lvl="0"/>
            <a:r>
              <a:rPr lang="en-US"/>
              <a:t>Section 5 title</a:t>
            </a:r>
          </a:p>
          <a:p>
            <a:pPr lvl="0"/>
            <a:r>
              <a:rPr lang="en-US"/>
              <a:t>Section 6 title</a:t>
            </a:r>
          </a:p>
          <a:p>
            <a:pPr lvl="0"/>
            <a:r>
              <a:rPr lang="en-US"/>
              <a:t>Section 7 title</a:t>
            </a:r>
          </a:p>
          <a:p>
            <a:pPr lvl="0"/>
            <a:r>
              <a:rPr lang="en-US"/>
              <a:t>Section 8 title</a:t>
            </a:r>
          </a:p>
        </p:txBody>
      </p:sp>
      <p:sp>
        <p:nvSpPr>
          <p:cNvPr id="8" name="TextBox 7">
            <a:extLst>
              <a:ext uri="{FF2B5EF4-FFF2-40B4-BE49-F238E27FC236}">
                <a16:creationId xmlns:a16="http://schemas.microsoft.com/office/drawing/2014/main" id="{4440BF2B-70D6-444C-8A00-900C52EBC7B6}"/>
              </a:ext>
            </a:extLst>
          </p:cNvPr>
          <p:cNvSpPr txBox="1"/>
          <p:nvPr userDrawn="1"/>
        </p:nvSpPr>
        <p:spPr>
          <a:xfrm>
            <a:off x="-3788228" y="0"/>
            <a:ext cx="3657600" cy="2246769"/>
          </a:xfrm>
          <a:prstGeom prst="rect">
            <a:avLst/>
          </a:prstGeom>
          <a:noFill/>
        </p:spPr>
        <p:txBody>
          <a:bodyPr wrap="square" lIns="0" rtlCol="0">
            <a:noAutofit/>
          </a:bodyPr>
          <a:lstStyle/>
          <a:p>
            <a:pPr algn="l"/>
            <a:r>
              <a:rPr lang="en-US" sz="1400" b="1">
                <a:solidFill>
                  <a:srgbClr val="FF0000"/>
                </a:solidFill>
              </a:rPr>
              <a:t>CONTENT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Fill in the correct titles</a:t>
            </a:r>
          </a:p>
          <a:p>
            <a:pPr marL="342900" indent="-342900" algn="l">
              <a:buFont typeface="+mj-lt"/>
              <a:buAutoNum type="arabicPeriod"/>
            </a:pPr>
            <a:r>
              <a:rPr lang="en-US" sz="1400">
                <a:solidFill>
                  <a:srgbClr val="FF0000"/>
                </a:solidFill>
              </a:rPr>
              <a:t>To add a second column, select the text and press ‘Add or remove columns’ in the Home Menu</a:t>
            </a:r>
          </a:p>
          <a:p>
            <a:pPr marL="342900" indent="-342900" algn="l">
              <a:buFont typeface="+mj-lt"/>
              <a:buAutoNum type="arabicPeriod"/>
            </a:pPr>
            <a:r>
              <a:rPr lang="en-US" sz="1400">
                <a:solidFill>
                  <a:srgbClr val="FF0000"/>
                </a:solidFill>
              </a:rPr>
              <a:t>Select two columns</a:t>
            </a:r>
          </a:p>
        </p:txBody>
      </p:sp>
      <p:sp>
        <p:nvSpPr>
          <p:cNvPr id="7" name="Text Placeholder 16">
            <a:extLst>
              <a:ext uri="{FF2B5EF4-FFF2-40B4-BE49-F238E27FC236}">
                <a16:creationId xmlns:a16="http://schemas.microsoft.com/office/drawing/2014/main" id="{E5F8CEEA-4E15-4D1C-B9CB-6F0D24251AB0}"/>
              </a:ext>
            </a:extLst>
          </p:cNvPr>
          <p:cNvSpPr>
            <a:spLocks noGrp="1"/>
          </p:cNvSpPr>
          <p:nvPr>
            <p:ph type="body" sz="quarter" idx="13" hasCustomPrompt="1"/>
          </p:nvPr>
        </p:nvSpPr>
        <p:spPr>
          <a:xfrm>
            <a:off x="304800" y="304800"/>
            <a:ext cx="5646738"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Agenda</a:t>
            </a:r>
          </a:p>
        </p:txBody>
      </p:sp>
    </p:spTree>
    <p:extLst>
      <p:ext uri="{BB962C8B-B14F-4D97-AF65-F5344CB8AC3E}">
        <p14:creationId xmlns:p14="http://schemas.microsoft.com/office/powerpoint/2010/main" val="1067554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text and big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219168-9BB4-8245-A855-2F08188FB408}"/>
              </a:ext>
            </a:extLst>
          </p:cNvPr>
          <p:cNvSpPr>
            <a:spLocks noGrp="1"/>
          </p:cNvSpPr>
          <p:nvPr>
            <p:ph type="pic" sz="quarter" idx="27"/>
          </p:nvPr>
        </p:nvSpPr>
        <p:spPr>
          <a:xfrm>
            <a:off x="301753" y="2438400"/>
            <a:ext cx="7624800" cy="3619499"/>
          </a:xfrm>
          <a:solidFill>
            <a:schemeClr val="bg2"/>
          </a:solidFill>
        </p:spPr>
        <p:txBody>
          <a:bodyPr anchor="ctr"/>
          <a:lstStyle>
            <a:lvl1pPr marL="0" indent="0" algn="ctr">
              <a:buNone/>
              <a:defRPr/>
            </a:lvl1pPr>
          </a:lstStyle>
          <a:p>
            <a:r>
              <a:rPr lang="en-US"/>
              <a:t>Click icon to add picture</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0881D9CD-F419-4BD4-9D0C-CDBA36C1F4FF}"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F9F713C8-F379-1941-B55D-93D454B0C1DD}"/>
              </a:ext>
            </a:extLst>
          </p:cNvPr>
          <p:cNvSpPr>
            <a:spLocks noGrp="1"/>
          </p:cNvSpPr>
          <p:nvPr>
            <p:ph type="body" sz="quarter" idx="28" hasCustomPrompt="1"/>
          </p:nvPr>
        </p:nvSpPr>
        <p:spPr>
          <a:xfrm>
            <a:off x="304799" y="1565686"/>
            <a:ext cx="5646739"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1" name="Text Placeholder 16">
            <a:extLst>
              <a:ext uri="{FF2B5EF4-FFF2-40B4-BE49-F238E27FC236}">
                <a16:creationId xmlns:a16="http://schemas.microsoft.com/office/drawing/2014/main" id="{2BB370E7-27AB-9C4D-A521-5FFF484A194C}"/>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2" name="Text Placeholder 16">
            <a:extLst>
              <a:ext uri="{FF2B5EF4-FFF2-40B4-BE49-F238E27FC236}">
                <a16:creationId xmlns:a16="http://schemas.microsoft.com/office/drawing/2014/main" id="{F254E58C-1384-4F43-A525-280A48A7974F}"/>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6" name="Text Placeholder 16">
            <a:extLst>
              <a:ext uri="{FF2B5EF4-FFF2-40B4-BE49-F238E27FC236}">
                <a16:creationId xmlns:a16="http://schemas.microsoft.com/office/drawing/2014/main" id="{25216A43-8E5C-2F48-9064-BCC3AF7648FE}"/>
              </a:ext>
            </a:extLst>
          </p:cNvPr>
          <p:cNvSpPr>
            <a:spLocks noGrp="1"/>
          </p:cNvSpPr>
          <p:nvPr>
            <p:ph type="body" sz="quarter" idx="30" hasCustomPrompt="1"/>
          </p:nvPr>
        </p:nvSpPr>
        <p:spPr>
          <a:xfrm>
            <a:off x="8218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3" name="Content Placeholder 2">
            <a:extLst>
              <a:ext uri="{FF2B5EF4-FFF2-40B4-BE49-F238E27FC236}">
                <a16:creationId xmlns:a16="http://schemas.microsoft.com/office/drawing/2014/main" id="{3A93A2D7-578C-4779-8FF8-3C326CC4E543}"/>
              </a:ext>
            </a:extLst>
          </p:cNvPr>
          <p:cNvSpPr>
            <a:spLocks noGrp="1"/>
          </p:cNvSpPr>
          <p:nvPr>
            <p:ph sz="quarter" idx="32"/>
          </p:nvPr>
        </p:nvSpPr>
        <p:spPr>
          <a:xfrm>
            <a:off x="8218800" y="2786725"/>
            <a:ext cx="36684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56223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two rows text image With box">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219168-9BB4-8245-A855-2F08188FB408}"/>
              </a:ext>
            </a:extLst>
          </p:cNvPr>
          <p:cNvSpPr>
            <a:spLocks noGrp="1"/>
          </p:cNvSpPr>
          <p:nvPr>
            <p:ph type="pic" sz="quarter" idx="27"/>
          </p:nvPr>
        </p:nvSpPr>
        <p:spPr>
          <a:xfrm>
            <a:off x="8218800" y="2438401"/>
            <a:ext cx="3668400" cy="3619498"/>
          </a:xfrm>
          <a:solidFill>
            <a:schemeClr val="bg2"/>
          </a:solidFill>
        </p:spPr>
        <p:txBody>
          <a:bodyPr anchor="ctr">
            <a:noAutofit/>
          </a:bodyPr>
          <a:lstStyle>
            <a:lvl1pPr marL="0" indent="0" algn="ctr">
              <a:buNone/>
              <a:defRPr/>
            </a:lvl1pPr>
          </a:lstStyle>
          <a:p>
            <a:r>
              <a:rPr lang="en-US"/>
              <a:t>Click icon to add picture</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8596603D-ABDC-4300-B27C-F04463A90C96}"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noAutofit/>
          </a:bodyPr>
          <a:lstStyle/>
          <a:p>
            <a:fld id="{731A1681-B67C-634E-B9F8-D054051C2089}" type="slidenum">
              <a:rPr lang="en-US" smtClean="0"/>
              <a:t>‹#›</a:t>
            </a:fld>
            <a:endParaRPr lang="en-US"/>
          </a:p>
        </p:txBody>
      </p:sp>
      <p:sp>
        <p:nvSpPr>
          <p:cNvPr id="23" name="Text Placeholder 16">
            <a:extLst>
              <a:ext uri="{FF2B5EF4-FFF2-40B4-BE49-F238E27FC236}">
                <a16:creationId xmlns:a16="http://schemas.microsoft.com/office/drawing/2014/main" id="{A21675C7-0F45-834C-9AFE-17F706A9A3B3}"/>
              </a:ext>
            </a:extLst>
          </p:cNvPr>
          <p:cNvSpPr>
            <a:spLocks noGrp="1"/>
          </p:cNvSpPr>
          <p:nvPr>
            <p:ph type="body" sz="quarter" idx="13" hasCustomPrompt="1"/>
          </p:nvPr>
        </p:nvSpPr>
        <p:spPr>
          <a:xfrm>
            <a:off x="304800" y="304800"/>
            <a:ext cx="5646736"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4" name="Text Placeholder 16">
            <a:extLst>
              <a:ext uri="{FF2B5EF4-FFF2-40B4-BE49-F238E27FC236}">
                <a16:creationId xmlns:a16="http://schemas.microsoft.com/office/drawing/2014/main" id="{DEE42758-A1F2-7641-8687-61ABAE0F5EF5}"/>
              </a:ext>
            </a:extLst>
          </p:cNvPr>
          <p:cNvSpPr>
            <a:spLocks noGrp="1"/>
          </p:cNvSpPr>
          <p:nvPr>
            <p:ph type="body" sz="quarter" idx="14" hasCustomPrompt="1"/>
          </p:nvPr>
        </p:nvSpPr>
        <p:spPr>
          <a:xfrm>
            <a:off x="304800" y="671605"/>
            <a:ext cx="5646736"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4" name="Text Placeholder 16">
            <a:extLst>
              <a:ext uri="{FF2B5EF4-FFF2-40B4-BE49-F238E27FC236}">
                <a16:creationId xmlns:a16="http://schemas.microsoft.com/office/drawing/2014/main" id="{214EADD8-34BA-194B-B197-0576E38FA999}"/>
              </a:ext>
            </a:extLst>
          </p:cNvPr>
          <p:cNvSpPr>
            <a:spLocks noGrp="1"/>
          </p:cNvSpPr>
          <p:nvPr>
            <p:ph type="body" sz="quarter" idx="36" hasCustomPrompt="1"/>
          </p:nvPr>
        </p:nvSpPr>
        <p:spPr>
          <a:xfrm>
            <a:off x="304799" y="1565686"/>
            <a:ext cx="5646739"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5" name="Text Placeholder 16">
            <a:extLst>
              <a:ext uri="{FF2B5EF4-FFF2-40B4-BE49-F238E27FC236}">
                <a16:creationId xmlns:a16="http://schemas.microsoft.com/office/drawing/2014/main" id="{41E438DA-1429-5745-8B3C-C0F67FA0390D}"/>
              </a:ext>
            </a:extLst>
          </p:cNvPr>
          <p:cNvSpPr>
            <a:spLocks noGrp="1"/>
          </p:cNvSpPr>
          <p:nvPr>
            <p:ph type="body" sz="quarter" idx="18" hasCustomPrompt="1"/>
          </p:nvPr>
        </p:nvSpPr>
        <p:spPr>
          <a:xfrm>
            <a:off x="304799"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6" name="Text Placeholder 16">
            <a:extLst>
              <a:ext uri="{FF2B5EF4-FFF2-40B4-BE49-F238E27FC236}">
                <a16:creationId xmlns:a16="http://schemas.microsoft.com/office/drawing/2014/main" id="{9B116796-9BF0-DC43-8508-B70D7A99CFC1}"/>
              </a:ext>
            </a:extLst>
          </p:cNvPr>
          <p:cNvSpPr>
            <a:spLocks noGrp="1"/>
          </p:cNvSpPr>
          <p:nvPr>
            <p:ph type="body" sz="quarter" idx="28" hasCustomPrompt="1"/>
          </p:nvPr>
        </p:nvSpPr>
        <p:spPr>
          <a:xfrm>
            <a:off x="4261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37" name="Text Placeholder 16">
            <a:extLst>
              <a:ext uri="{FF2B5EF4-FFF2-40B4-BE49-F238E27FC236}">
                <a16:creationId xmlns:a16="http://schemas.microsoft.com/office/drawing/2014/main" id="{E3082AF6-9FE4-A843-BE78-964194A87B2F}"/>
              </a:ext>
            </a:extLst>
          </p:cNvPr>
          <p:cNvSpPr>
            <a:spLocks noGrp="1"/>
          </p:cNvSpPr>
          <p:nvPr>
            <p:ph type="body" sz="quarter" idx="34" hasCustomPrompt="1"/>
          </p:nvPr>
        </p:nvSpPr>
        <p:spPr>
          <a:xfrm>
            <a:off x="304800" y="4318273"/>
            <a:ext cx="3668400" cy="2952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38" name="Text Placeholder 16">
            <a:extLst>
              <a:ext uri="{FF2B5EF4-FFF2-40B4-BE49-F238E27FC236}">
                <a16:creationId xmlns:a16="http://schemas.microsoft.com/office/drawing/2014/main" id="{A9A2D823-9623-CC4F-9FF7-D482E1ED113E}"/>
              </a:ext>
            </a:extLst>
          </p:cNvPr>
          <p:cNvSpPr>
            <a:spLocks noGrp="1"/>
          </p:cNvSpPr>
          <p:nvPr>
            <p:ph type="body" sz="quarter" idx="35" hasCustomPrompt="1"/>
          </p:nvPr>
        </p:nvSpPr>
        <p:spPr>
          <a:xfrm>
            <a:off x="4261800" y="4318273"/>
            <a:ext cx="3668400" cy="295200"/>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17" name="Content Placeholder 2">
            <a:extLst>
              <a:ext uri="{FF2B5EF4-FFF2-40B4-BE49-F238E27FC236}">
                <a16:creationId xmlns:a16="http://schemas.microsoft.com/office/drawing/2014/main" id="{4D1DC5A3-9462-481D-9A62-45EF3D3413A1}"/>
              </a:ext>
            </a:extLst>
          </p:cNvPr>
          <p:cNvSpPr>
            <a:spLocks noGrp="1"/>
          </p:cNvSpPr>
          <p:nvPr>
            <p:ph sz="quarter" idx="32"/>
          </p:nvPr>
        </p:nvSpPr>
        <p:spPr>
          <a:xfrm>
            <a:off x="304799" y="2786725"/>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Content Placeholder 2">
            <a:extLst>
              <a:ext uri="{FF2B5EF4-FFF2-40B4-BE49-F238E27FC236}">
                <a16:creationId xmlns:a16="http://schemas.microsoft.com/office/drawing/2014/main" id="{FD802E3F-0B2F-4AFF-B318-DE2906EA1A5F}"/>
              </a:ext>
            </a:extLst>
          </p:cNvPr>
          <p:cNvSpPr>
            <a:spLocks noGrp="1"/>
          </p:cNvSpPr>
          <p:nvPr>
            <p:ph sz="quarter" idx="39"/>
          </p:nvPr>
        </p:nvSpPr>
        <p:spPr>
          <a:xfrm>
            <a:off x="4261800" y="2786725"/>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a:extLst>
              <a:ext uri="{FF2B5EF4-FFF2-40B4-BE49-F238E27FC236}">
                <a16:creationId xmlns:a16="http://schemas.microsoft.com/office/drawing/2014/main" id="{DAE5438C-C9E7-40CD-AD1B-4FBABD03CD5D}"/>
              </a:ext>
            </a:extLst>
          </p:cNvPr>
          <p:cNvSpPr>
            <a:spLocks noGrp="1"/>
          </p:cNvSpPr>
          <p:nvPr>
            <p:ph sz="quarter" idx="40"/>
          </p:nvPr>
        </p:nvSpPr>
        <p:spPr>
          <a:xfrm>
            <a:off x="304799" y="4621545"/>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F4BD8D88-7A0E-4EFF-A5AF-1232FA54BFE9}"/>
              </a:ext>
            </a:extLst>
          </p:cNvPr>
          <p:cNvSpPr>
            <a:spLocks noGrp="1"/>
          </p:cNvSpPr>
          <p:nvPr>
            <p:ph sz="quarter" idx="41"/>
          </p:nvPr>
        </p:nvSpPr>
        <p:spPr>
          <a:xfrm>
            <a:off x="4261800" y="4621545"/>
            <a:ext cx="3668400" cy="1440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2872171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 text with bo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754F9402-5220-4FD4-9A5F-F84C0BEBE1CB}"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noAutofit/>
          </a:bodyPr>
          <a:lstStyle/>
          <a:p>
            <a:fld id="{731A1681-B67C-634E-B9F8-D054051C2089}" type="slidenum">
              <a:rPr lang="en-US" smtClean="0"/>
              <a:t>‹#›</a:t>
            </a:fld>
            <a:endParaRPr lang="en-US"/>
          </a:p>
        </p:txBody>
      </p:sp>
      <p:sp>
        <p:nvSpPr>
          <p:cNvPr id="18" name="Text Placeholder 16">
            <a:extLst>
              <a:ext uri="{FF2B5EF4-FFF2-40B4-BE49-F238E27FC236}">
                <a16:creationId xmlns:a16="http://schemas.microsoft.com/office/drawing/2014/main" id="{9DD4D6E1-A55F-F042-97FE-72D99E67B9CB}"/>
              </a:ext>
            </a:extLst>
          </p:cNvPr>
          <p:cNvSpPr>
            <a:spLocks noGrp="1"/>
          </p:cNvSpPr>
          <p:nvPr>
            <p:ph type="body" sz="quarter" idx="30" hasCustomPrompt="1"/>
          </p:nvPr>
        </p:nvSpPr>
        <p:spPr>
          <a:xfrm>
            <a:off x="304800" y="1565686"/>
            <a:ext cx="5646737"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9" name="Text Placeholder 16">
            <a:extLst>
              <a:ext uri="{FF2B5EF4-FFF2-40B4-BE49-F238E27FC236}">
                <a16:creationId xmlns:a16="http://schemas.microsoft.com/office/drawing/2014/main" id="{C116932D-B05A-7645-9272-EDE7516FC07B}"/>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0" name="Text Placeholder 16">
            <a:extLst>
              <a:ext uri="{FF2B5EF4-FFF2-40B4-BE49-F238E27FC236}">
                <a16:creationId xmlns:a16="http://schemas.microsoft.com/office/drawing/2014/main" id="{62596BA9-3210-5A48-9324-5A3BD4462CA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7" name="Text Placeholder 16">
            <a:extLst>
              <a:ext uri="{FF2B5EF4-FFF2-40B4-BE49-F238E27FC236}">
                <a16:creationId xmlns:a16="http://schemas.microsoft.com/office/drawing/2014/main" id="{1B64BE6E-B7B0-4375-A521-C6DFABA4D62B}"/>
              </a:ext>
            </a:extLst>
          </p:cNvPr>
          <p:cNvSpPr>
            <a:spLocks noGrp="1"/>
          </p:cNvSpPr>
          <p:nvPr>
            <p:ph type="body" sz="quarter" idx="18" hasCustomPrompt="1"/>
          </p:nvPr>
        </p:nvSpPr>
        <p:spPr>
          <a:xfrm>
            <a:off x="304799"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1" name="Text Placeholder 16">
            <a:extLst>
              <a:ext uri="{FF2B5EF4-FFF2-40B4-BE49-F238E27FC236}">
                <a16:creationId xmlns:a16="http://schemas.microsoft.com/office/drawing/2014/main" id="{44DEFB92-1664-407E-B228-6026564A3AA8}"/>
              </a:ext>
            </a:extLst>
          </p:cNvPr>
          <p:cNvSpPr>
            <a:spLocks noGrp="1"/>
          </p:cNvSpPr>
          <p:nvPr>
            <p:ph type="body" sz="quarter" idx="28" hasCustomPrompt="1"/>
          </p:nvPr>
        </p:nvSpPr>
        <p:spPr>
          <a:xfrm>
            <a:off x="4261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2" name="Content Placeholder 2">
            <a:extLst>
              <a:ext uri="{FF2B5EF4-FFF2-40B4-BE49-F238E27FC236}">
                <a16:creationId xmlns:a16="http://schemas.microsoft.com/office/drawing/2014/main" id="{090CFFDF-35BF-4B25-AD9F-F267C1E50497}"/>
              </a:ext>
            </a:extLst>
          </p:cNvPr>
          <p:cNvSpPr>
            <a:spLocks noGrp="1"/>
          </p:cNvSpPr>
          <p:nvPr>
            <p:ph sz="quarter" idx="32"/>
          </p:nvPr>
        </p:nvSpPr>
        <p:spPr>
          <a:xfrm>
            <a:off x="304799" y="2786725"/>
            <a:ext cx="3668400" cy="14796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420A3297-24C8-4CAF-A85E-2A4393C49E6A}"/>
              </a:ext>
            </a:extLst>
          </p:cNvPr>
          <p:cNvSpPr>
            <a:spLocks noGrp="1"/>
          </p:cNvSpPr>
          <p:nvPr>
            <p:ph sz="quarter" idx="39"/>
          </p:nvPr>
        </p:nvSpPr>
        <p:spPr>
          <a:xfrm>
            <a:off x="4261800" y="2786725"/>
            <a:ext cx="3668400" cy="14796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16">
            <a:extLst>
              <a:ext uri="{FF2B5EF4-FFF2-40B4-BE49-F238E27FC236}">
                <a16:creationId xmlns:a16="http://schemas.microsoft.com/office/drawing/2014/main" id="{72CCA869-F499-4E3E-BBB1-83D00BD9399F}"/>
              </a:ext>
            </a:extLst>
          </p:cNvPr>
          <p:cNvSpPr>
            <a:spLocks noGrp="1"/>
          </p:cNvSpPr>
          <p:nvPr>
            <p:ph type="body" sz="quarter" idx="40" hasCustomPrompt="1"/>
          </p:nvPr>
        </p:nvSpPr>
        <p:spPr>
          <a:xfrm>
            <a:off x="8218800" y="2438401"/>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5" name="Content Placeholder 2">
            <a:extLst>
              <a:ext uri="{FF2B5EF4-FFF2-40B4-BE49-F238E27FC236}">
                <a16:creationId xmlns:a16="http://schemas.microsoft.com/office/drawing/2014/main" id="{57D9ED52-4F6D-4032-8EA4-27FE8C520D91}"/>
              </a:ext>
            </a:extLst>
          </p:cNvPr>
          <p:cNvSpPr>
            <a:spLocks noGrp="1"/>
          </p:cNvSpPr>
          <p:nvPr>
            <p:ph sz="quarter" idx="41"/>
          </p:nvPr>
        </p:nvSpPr>
        <p:spPr>
          <a:xfrm>
            <a:off x="8218800" y="2786725"/>
            <a:ext cx="3668400" cy="14796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Picture Placeholder 2">
            <a:extLst>
              <a:ext uri="{FF2B5EF4-FFF2-40B4-BE49-F238E27FC236}">
                <a16:creationId xmlns:a16="http://schemas.microsoft.com/office/drawing/2014/main" id="{B66836EB-0FC7-4AD1-91D2-C3449261B48A}"/>
              </a:ext>
            </a:extLst>
          </p:cNvPr>
          <p:cNvSpPr>
            <a:spLocks noGrp="1"/>
          </p:cNvSpPr>
          <p:nvPr>
            <p:ph type="pic" sz="quarter" idx="27"/>
          </p:nvPr>
        </p:nvSpPr>
        <p:spPr>
          <a:xfrm>
            <a:off x="8218800" y="4267199"/>
            <a:ext cx="3668400" cy="1790699"/>
          </a:xfrm>
          <a:solidFill>
            <a:schemeClr val="bg2"/>
          </a:solidFill>
        </p:spPr>
        <p:txBody>
          <a:bodyPr anchor="ctr">
            <a:noAutofit/>
          </a:bodyPr>
          <a:lstStyle>
            <a:lvl1pPr marL="0" indent="0" algn="ctr">
              <a:buNone/>
              <a:defRPr/>
            </a:lvl1pPr>
          </a:lstStyle>
          <a:p>
            <a:r>
              <a:rPr lang="en-US"/>
              <a:t>Click icon to add picture</a:t>
            </a:r>
          </a:p>
        </p:txBody>
      </p:sp>
      <p:sp>
        <p:nvSpPr>
          <p:cNvPr id="27" name="Picture Placeholder 2">
            <a:extLst>
              <a:ext uri="{FF2B5EF4-FFF2-40B4-BE49-F238E27FC236}">
                <a16:creationId xmlns:a16="http://schemas.microsoft.com/office/drawing/2014/main" id="{C55AC7BC-34A7-465D-B033-A277BBB8591A}"/>
              </a:ext>
            </a:extLst>
          </p:cNvPr>
          <p:cNvSpPr>
            <a:spLocks noGrp="1"/>
          </p:cNvSpPr>
          <p:nvPr>
            <p:ph type="pic" sz="quarter" idx="42"/>
          </p:nvPr>
        </p:nvSpPr>
        <p:spPr>
          <a:xfrm>
            <a:off x="4261799" y="4267199"/>
            <a:ext cx="3668400" cy="1790699"/>
          </a:xfrm>
          <a:solidFill>
            <a:schemeClr val="bg2"/>
          </a:solidFill>
        </p:spPr>
        <p:txBody>
          <a:bodyPr anchor="ctr">
            <a:noAutofit/>
          </a:bodyPr>
          <a:lstStyle>
            <a:lvl1pPr marL="0" indent="0" algn="ctr">
              <a:buNone/>
              <a:defRPr/>
            </a:lvl1pPr>
          </a:lstStyle>
          <a:p>
            <a:r>
              <a:rPr lang="en-US"/>
              <a:t>Click icon to add picture</a:t>
            </a:r>
          </a:p>
        </p:txBody>
      </p:sp>
      <p:sp>
        <p:nvSpPr>
          <p:cNvPr id="35" name="Picture Placeholder 2">
            <a:extLst>
              <a:ext uri="{FF2B5EF4-FFF2-40B4-BE49-F238E27FC236}">
                <a16:creationId xmlns:a16="http://schemas.microsoft.com/office/drawing/2014/main" id="{720B87CF-381E-489E-A8E2-075F491D6684}"/>
              </a:ext>
            </a:extLst>
          </p:cNvPr>
          <p:cNvSpPr>
            <a:spLocks noGrp="1"/>
          </p:cNvSpPr>
          <p:nvPr>
            <p:ph type="pic" sz="quarter" idx="43"/>
          </p:nvPr>
        </p:nvSpPr>
        <p:spPr>
          <a:xfrm>
            <a:off x="304800" y="4267199"/>
            <a:ext cx="3668400" cy="1790699"/>
          </a:xfrm>
          <a:solidFill>
            <a:schemeClr val="bg2"/>
          </a:solidFill>
        </p:spPr>
        <p:txBody>
          <a:bodyPr anchor="ctr">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3967874588"/>
      </p:ext>
    </p:extLst>
  </p:cSld>
  <p:clrMapOvr>
    <a:masterClrMapping/>
  </p:clrMapOvr>
  <p:extLst>
    <p:ext uri="{DCECCB84-F9BA-43D5-87BE-67443E8EF086}">
      <p15:sldGuideLst xmlns:p15="http://schemas.microsoft.com/office/powerpoint/2012/main">
        <p15:guide id="3" orient="horz" pos="26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text and 2 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043B8-FBC1-2947-A7F7-A0E55DD9AA90}"/>
              </a:ext>
            </a:extLst>
          </p:cNvPr>
          <p:cNvSpPr>
            <a:spLocks noGrp="1"/>
          </p:cNvSpPr>
          <p:nvPr>
            <p:ph type="pic" sz="quarter" idx="29"/>
          </p:nvPr>
        </p:nvSpPr>
        <p:spPr>
          <a:xfrm>
            <a:off x="3271968" y="2438400"/>
            <a:ext cx="2674800" cy="3619500"/>
          </a:xfrm>
          <a:solidFill>
            <a:schemeClr val="bg2"/>
          </a:solidFill>
        </p:spPr>
        <p:txBody>
          <a:bodyPr anchor="ctr"/>
          <a:lstStyle>
            <a:lvl1pPr marL="0" indent="0" algn="ctr">
              <a:spcBef>
                <a:spcPts val="200"/>
              </a:spcBef>
              <a:buNone/>
              <a:defRPr/>
            </a:lvl1pPr>
          </a:lstStyle>
          <a:p>
            <a:r>
              <a:rPr lang="en-US"/>
              <a:t>Click icon to add picture</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AB280C16-2089-4CD8-843A-009052366184}"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23" name="Picture Placeholder 2">
            <a:extLst>
              <a:ext uri="{FF2B5EF4-FFF2-40B4-BE49-F238E27FC236}">
                <a16:creationId xmlns:a16="http://schemas.microsoft.com/office/drawing/2014/main" id="{93119D81-EA90-7E41-BC3D-94DDBCE9997D}"/>
              </a:ext>
            </a:extLst>
          </p:cNvPr>
          <p:cNvSpPr>
            <a:spLocks noGrp="1"/>
          </p:cNvSpPr>
          <p:nvPr>
            <p:ph type="pic" sz="quarter" idx="30"/>
          </p:nvPr>
        </p:nvSpPr>
        <p:spPr>
          <a:xfrm>
            <a:off x="9212400" y="2438400"/>
            <a:ext cx="2674800" cy="3619500"/>
          </a:xfrm>
          <a:solidFill>
            <a:schemeClr val="bg2"/>
          </a:solidFill>
        </p:spPr>
        <p:txBody>
          <a:bodyPr anchor="ctr"/>
          <a:lstStyle>
            <a:lvl1pPr marL="0" indent="0" algn="ctr">
              <a:buNone/>
              <a:defRPr/>
            </a:lvl1pPr>
          </a:lstStyle>
          <a:p>
            <a:r>
              <a:rPr lang="en-US"/>
              <a:t>Click icon to add picture</a:t>
            </a:r>
          </a:p>
        </p:txBody>
      </p:sp>
      <p:sp>
        <p:nvSpPr>
          <p:cNvPr id="13" name="Text Placeholder 16">
            <a:extLst>
              <a:ext uri="{FF2B5EF4-FFF2-40B4-BE49-F238E27FC236}">
                <a16:creationId xmlns:a16="http://schemas.microsoft.com/office/drawing/2014/main" id="{0AE4A5F8-9EC9-2B46-ACDC-B99F42B79E0D}"/>
              </a:ext>
            </a:extLst>
          </p:cNvPr>
          <p:cNvSpPr>
            <a:spLocks noGrp="1"/>
          </p:cNvSpPr>
          <p:nvPr>
            <p:ph type="body" sz="quarter" idx="31"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4" name="Text Placeholder 16">
            <a:extLst>
              <a:ext uri="{FF2B5EF4-FFF2-40B4-BE49-F238E27FC236}">
                <a16:creationId xmlns:a16="http://schemas.microsoft.com/office/drawing/2014/main" id="{1AC90978-42A5-3049-BA7B-DFA348ECD3F8}"/>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5" name="Text Placeholder 16">
            <a:extLst>
              <a:ext uri="{FF2B5EF4-FFF2-40B4-BE49-F238E27FC236}">
                <a16:creationId xmlns:a16="http://schemas.microsoft.com/office/drawing/2014/main" id="{10CA90C3-75AC-2246-9289-1CC6115C36F7}"/>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2" name="Text Placeholder 16">
            <a:extLst>
              <a:ext uri="{FF2B5EF4-FFF2-40B4-BE49-F238E27FC236}">
                <a16:creationId xmlns:a16="http://schemas.microsoft.com/office/drawing/2014/main" id="{6EE54CF9-EA6C-6241-B79C-8A96D5632D5C}"/>
              </a:ext>
            </a:extLst>
          </p:cNvPr>
          <p:cNvSpPr>
            <a:spLocks noGrp="1"/>
          </p:cNvSpPr>
          <p:nvPr>
            <p:ph type="body" sz="quarter" idx="18" hasCustomPrompt="1"/>
          </p:nvPr>
        </p:nvSpPr>
        <p:spPr>
          <a:xfrm>
            <a:off x="304800"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4" name="Text Placeholder 16">
            <a:extLst>
              <a:ext uri="{FF2B5EF4-FFF2-40B4-BE49-F238E27FC236}">
                <a16:creationId xmlns:a16="http://schemas.microsoft.com/office/drawing/2014/main" id="{2E56715E-D252-494B-A2F8-30D38730643D}"/>
              </a:ext>
            </a:extLst>
          </p:cNvPr>
          <p:cNvSpPr>
            <a:spLocks noGrp="1"/>
          </p:cNvSpPr>
          <p:nvPr>
            <p:ph type="body" sz="quarter" idx="25" hasCustomPrompt="1"/>
          </p:nvPr>
        </p:nvSpPr>
        <p:spPr>
          <a:xfrm>
            <a:off x="6243200"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5" name="Text Placeholder 9">
            <a:extLst>
              <a:ext uri="{FF2B5EF4-FFF2-40B4-BE49-F238E27FC236}">
                <a16:creationId xmlns:a16="http://schemas.microsoft.com/office/drawing/2014/main" id="{58720257-AE19-3A43-BD7D-861FF3A8F3F4}"/>
              </a:ext>
            </a:extLst>
          </p:cNvPr>
          <p:cNvSpPr>
            <a:spLocks noGrp="1"/>
          </p:cNvSpPr>
          <p:nvPr>
            <p:ph type="body" sz="quarter" idx="34"/>
          </p:nvPr>
        </p:nvSpPr>
        <p:spPr>
          <a:xfrm>
            <a:off x="301752" y="2786725"/>
            <a:ext cx="26748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9">
            <a:extLst>
              <a:ext uri="{FF2B5EF4-FFF2-40B4-BE49-F238E27FC236}">
                <a16:creationId xmlns:a16="http://schemas.microsoft.com/office/drawing/2014/main" id="{815EDCB1-6B44-9241-8717-6232CA216E17}"/>
              </a:ext>
            </a:extLst>
          </p:cNvPr>
          <p:cNvSpPr>
            <a:spLocks noGrp="1"/>
          </p:cNvSpPr>
          <p:nvPr>
            <p:ph type="body" sz="quarter" idx="36"/>
          </p:nvPr>
        </p:nvSpPr>
        <p:spPr>
          <a:xfrm>
            <a:off x="6242184" y="2786725"/>
            <a:ext cx="2674800"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542416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text and four image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A204F32A-8463-46F6-8056-D595A2F72873}"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3" name="Picture Placeholder 2">
            <a:extLst>
              <a:ext uri="{FF2B5EF4-FFF2-40B4-BE49-F238E27FC236}">
                <a16:creationId xmlns:a16="http://schemas.microsoft.com/office/drawing/2014/main" id="{1C25D023-9C12-9345-812D-B6690E745430}"/>
              </a:ext>
            </a:extLst>
          </p:cNvPr>
          <p:cNvSpPr>
            <a:spLocks noGrp="1"/>
          </p:cNvSpPr>
          <p:nvPr>
            <p:ph type="pic" sz="quarter" idx="29"/>
          </p:nvPr>
        </p:nvSpPr>
        <p:spPr>
          <a:xfrm>
            <a:off x="304799" y="4280646"/>
            <a:ext cx="2674800" cy="1777253"/>
          </a:xfrm>
          <a:solidFill>
            <a:schemeClr val="bg2"/>
          </a:solidFill>
        </p:spPr>
        <p:txBody>
          <a:bodyPr anchor="ctr"/>
          <a:lstStyle>
            <a:lvl1pPr marL="0" indent="0" algn="ctr">
              <a:buFontTx/>
              <a:buNone/>
              <a:defRPr/>
            </a:lvl1pPr>
          </a:lstStyle>
          <a:p>
            <a:r>
              <a:rPr lang="en-US"/>
              <a:t>Click icon to add picture</a:t>
            </a:r>
          </a:p>
        </p:txBody>
      </p:sp>
      <p:sp>
        <p:nvSpPr>
          <p:cNvPr id="27" name="Text Placeholder 16">
            <a:extLst>
              <a:ext uri="{FF2B5EF4-FFF2-40B4-BE49-F238E27FC236}">
                <a16:creationId xmlns:a16="http://schemas.microsoft.com/office/drawing/2014/main" id="{550B020E-74AD-5549-AB1F-1EFEAAEC4C79}"/>
              </a:ext>
            </a:extLst>
          </p:cNvPr>
          <p:cNvSpPr>
            <a:spLocks noGrp="1"/>
          </p:cNvSpPr>
          <p:nvPr>
            <p:ph type="body" sz="quarter" idx="33"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42" name="Text Placeholder 16">
            <a:extLst>
              <a:ext uri="{FF2B5EF4-FFF2-40B4-BE49-F238E27FC236}">
                <a16:creationId xmlns:a16="http://schemas.microsoft.com/office/drawing/2014/main" id="{D4F076BE-DFC3-844F-AA9C-F177BC3A060C}"/>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3" name="Text Placeholder 16">
            <a:extLst>
              <a:ext uri="{FF2B5EF4-FFF2-40B4-BE49-F238E27FC236}">
                <a16:creationId xmlns:a16="http://schemas.microsoft.com/office/drawing/2014/main" id="{B8C6284C-89D5-A54B-AF5C-640149A2E2AA}"/>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44" name="Picture Placeholder 2">
            <a:extLst>
              <a:ext uri="{FF2B5EF4-FFF2-40B4-BE49-F238E27FC236}">
                <a16:creationId xmlns:a16="http://schemas.microsoft.com/office/drawing/2014/main" id="{1424F8EC-E416-474A-8768-EB8A1231EFBE}"/>
              </a:ext>
            </a:extLst>
          </p:cNvPr>
          <p:cNvSpPr>
            <a:spLocks noGrp="1"/>
          </p:cNvSpPr>
          <p:nvPr>
            <p:ph type="pic" sz="quarter" idx="38"/>
          </p:nvPr>
        </p:nvSpPr>
        <p:spPr>
          <a:xfrm>
            <a:off x="3273999" y="4280646"/>
            <a:ext cx="2674800" cy="1777253"/>
          </a:xfrm>
          <a:solidFill>
            <a:schemeClr val="bg2"/>
          </a:solidFill>
        </p:spPr>
        <p:txBody>
          <a:bodyPr anchor="ctr"/>
          <a:lstStyle>
            <a:lvl1pPr marL="0" indent="0" algn="ctr">
              <a:buFontTx/>
              <a:buNone/>
              <a:defRPr/>
            </a:lvl1pPr>
          </a:lstStyle>
          <a:p>
            <a:r>
              <a:rPr lang="en-US"/>
              <a:t>Click icon to add picture</a:t>
            </a:r>
          </a:p>
        </p:txBody>
      </p:sp>
      <p:sp>
        <p:nvSpPr>
          <p:cNvPr id="45" name="Picture Placeholder 2">
            <a:extLst>
              <a:ext uri="{FF2B5EF4-FFF2-40B4-BE49-F238E27FC236}">
                <a16:creationId xmlns:a16="http://schemas.microsoft.com/office/drawing/2014/main" id="{397292A1-3A62-5B44-9BDB-84B3934BE390}"/>
              </a:ext>
            </a:extLst>
          </p:cNvPr>
          <p:cNvSpPr>
            <a:spLocks noGrp="1"/>
          </p:cNvSpPr>
          <p:nvPr>
            <p:ph type="pic" sz="quarter" idx="39"/>
          </p:nvPr>
        </p:nvSpPr>
        <p:spPr>
          <a:xfrm>
            <a:off x="6243199" y="4280646"/>
            <a:ext cx="2674800" cy="1777253"/>
          </a:xfrm>
          <a:solidFill>
            <a:schemeClr val="bg2"/>
          </a:solidFill>
        </p:spPr>
        <p:txBody>
          <a:bodyPr anchor="ctr"/>
          <a:lstStyle>
            <a:lvl1pPr marL="0" indent="0" algn="ctr">
              <a:buFontTx/>
              <a:buNone/>
              <a:defRPr/>
            </a:lvl1pPr>
          </a:lstStyle>
          <a:p>
            <a:r>
              <a:rPr lang="en-US"/>
              <a:t>Click icon to add picture</a:t>
            </a:r>
          </a:p>
        </p:txBody>
      </p:sp>
      <p:sp>
        <p:nvSpPr>
          <p:cNvPr id="46" name="Picture Placeholder 2">
            <a:extLst>
              <a:ext uri="{FF2B5EF4-FFF2-40B4-BE49-F238E27FC236}">
                <a16:creationId xmlns:a16="http://schemas.microsoft.com/office/drawing/2014/main" id="{D03353DF-1711-5A45-A76E-726C78A41AAD}"/>
              </a:ext>
            </a:extLst>
          </p:cNvPr>
          <p:cNvSpPr>
            <a:spLocks noGrp="1"/>
          </p:cNvSpPr>
          <p:nvPr>
            <p:ph type="pic" sz="quarter" idx="40"/>
          </p:nvPr>
        </p:nvSpPr>
        <p:spPr>
          <a:xfrm>
            <a:off x="9212400" y="4280646"/>
            <a:ext cx="2674800" cy="1777253"/>
          </a:xfrm>
          <a:solidFill>
            <a:schemeClr val="bg2"/>
          </a:solidFill>
        </p:spPr>
        <p:txBody>
          <a:bodyPr anchor="ctr"/>
          <a:lstStyle>
            <a:lvl1pPr marL="0" indent="0" algn="ctr">
              <a:buFontTx/>
              <a:buNone/>
              <a:defRPr/>
            </a:lvl1pPr>
          </a:lstStyle>
          <a:p>
            <a:r>
              <a:rPr lang="en-US"/>
              <a:t>Click icon to add picture</a:t>
            </a:r>
          </a:p>
        </p:txBody>
      </p:sp>
      <p:sp>
        <p:nvSpPr>
          <p:cNvPr id="28" name="Text Placeholder 16">
            <a:extLst>
              <a:ext uri="{FF2B5EF4-FFF2-40B4-BE49-F238E27FC236}">
                <a16:creationId xmlns:a16="http://schemas.microsoft.com/office/drawing/2014/main" id="{CBA0F8F6-6A61-9843-9558-10BFD1891235}"/>
              </a:ext>
            </a:extLst>
          </p:cNvPr>
          <p:cNvSpPr>
            <a:spLocks noGrp="1"/>
          </p:cNvSpPr>
          <p:nvPr>
            <p:ph type="body" sz="quarter" idx="18" hasCustomPrompt="1"/>
          </p:nvPr>
        </p:nvSpPr>
        <p:spPr>
          <a:xfrm>
            <a:off x="305561"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0" name="Text Placeholder 16">
            <a:extLst>
              <a:ext uri="{FF2B5EF4-FFF2-40B4-BE49-F238E27FC236}">
                <a16:creationId xmlns:a16="http://schemas.microsoft.com/office/drawing/2014/main" id="{B51B33A6-EECE-9343-9630-464EF332B7C5}"/>
              </a:ext>
            </a:extLst>
          </p:cNvPr>
          <p:cNvSpPr>
            <a:spLocks noGrp="1"/>
          </p:cNvSpPr>
          <p:nvPr>
            <p:ph type="body" sz="quarter" idx="25" hasCustomPrompt="1"/>
          </p:nvPr>
        </p:nvSpPr>
        <p:spPr>
          <a:xfrm>
            <a:off x="6243453"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32" name="Text Placeholder 16">
            <a:extLst>
              <a:ext uri="{FF2B5EF4-FFF2-40B4-BE49-F238E27FC236}">
                <a16:creationId xmlns:a16="http://schemas.microsoft.com/office/drawing/2014/main" id="{7F5159CC-226F-494B-9420-C780DE7F2D80}"/>
              </a:ext>
            </a:extLst>
          </p:cNvPr>
          <p:cNvSpPr>
            <a:spLocks noGrp="1"/>
          </p:cNvSpPr>
          <p:nvPr>
            <p:ph type="body" sz="quarter" idx="30" hasCustomPrompt="1"/>
          </p:nvPr>
        </p:nvSpPr>
        <p:spPr>
          <a:xfrm>
            <a:off x="3274507"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35" name="Text Placeholder 16">
            <a:extLst>
              <a:ext uri="{FF2B5EF4-FFF2-40B4-BE49-F238E27FC236}">
                <a16:creationId xmlns:a16="http://schemas.microsoft.com/office/drawing/2014/main" id="{4FC00EB7-3318-2A4F-BF05-85E4633DA26D}"/>
              </a:ext>
            </a:extLst>
          </p:cNvPr>
          <p:cNvSpPr>
            <a:spLocks noGrp="1"/>
          </p:cNvSpPr>
          <p:nvPr>
            <p:ph type="body" sz="quarter" idx="32" hasCustomPrompt="1"/>
          </p:nvPr>
        </p:nvSpPr>
        <p:spPr>
          <a:xfrm>
            <a:off x="9212400" y="2439120"/>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36" name="Text Placeholder 9">
            <a:extLst>
              <a:ext uri="{FF2B5EF4-FFF2-40B4-BE49-F238E27FC236}">
                <a16:creationId xmlns:a16="http://schemas.microsoft.com/office/drawing/2014/main" id="{02194771-AC2E-B148-AB76-52A2824C1432}"/>
              </a:ext>
            </a:extLst>
          </p:cNvPr>
          <p:cNvSpPr>
            <a:spLocks noGrp="1"/>
          </p:cNvSpPr>
          <p:nvPr>
            <p:ph type="body" sz="quarter" idx="41"/>
          </p:nvPr>
        </p:nvSpPr>
        <p:spPr>
          <a:xfrm>
            <a:off x="301752" y="2786725"/>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 Placeholder 9">
            <a:extLst>
              <a:ext uri="{FF2B5EF4-FFF2-40B4-BE49-F238E27FC236}">
                <a16:creationId xmlns:a16="http://schemas.microsoft.com/office/drawing/2014/main" id="{011118F2-734E-064B-89DE-9DD6D58E32C3}"/>
              </a:ext>
            </a:extLst>
          </p:cNvPr>
          <p:cNvSpPr>
            <a:spLocks noGrp="1"/>
          </p:cNvSpPr>
          <p:nvPr>
            <p:ph type="body" sz="quarter" idx="35"/>
          </p:nvPr>
        </p:nvSpPr>
        <p:spPr>
          <a:xfrm>
            <a:off x="3271968" y="2786725"/>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9">
            <a:extLst>
              <a:ext uri="{FF2B5EF4-FFF2-40B4-BE49-F238E27FC236}">
                <a16:creationId xmlns:a16="http://schemas.microsoft.com/office/drawing/2014/main" id="{DDA2D5DC-037C-0547-A503-BB553F9D0E20}"/>
              </a:ext>
            </a:extLst>
          </p:cNvPr>
          <p:cNvSpPr>
            <a:spLocks noGrp="1"/>
          </p:cNvSpPr>
          <p:nvPr>
            <p:ph type="body" sz="quarter" idx="42"/>
          </p:nvPr>
        </p:nvSpPr>
        <p:spPr>
          <a:xfrm>
            <a:off x="6242184" y="2786725"/>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9">
            <a:extLst>
              <a:ext uri="{FF2B5EF4-FFF2-40B4-BE49-F238E27FC236}">
                <a16:creationId xmlns:a16="http://schemas.microsoft.com/office/drawing/2014/main" id="{0713487C-513F-0C4B-948A-0BE40CA6EAB0}"/>
              </a:ext>
            </a:extLst>
          </p:cNvPr>
          <p:cNvSpPr>
            <a:spLocks noGrp="1"/>
          </p:cNvSpPr>
          <p:nvPr>
            <p:ph type="body" sz="quarter" idx="37"/>
          </p:nvPr>
        </p:nvSpPr>
        <p:spPr>
          <a:xfrm>
            <a:off x="9212400" y="2786725"/>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6070924"/>
      </p:ext>
    </p:extLst>
  </p:cSld>
  <p:clrMapOvr>
    <a:masterClrMapping/>
  </p:clrMapOvr>
  <p:extLst>
    <p:ext uri="{DCECCB84-F9BA-43D5-87BE-67443E8EF086}">
      <p15:sldGuideLst xmlns:p15="http://schemas.microsoft.com/office/powerpoint/2012/main">
        <p15:guide id="3" pos="3840" userDrawn="1">
          <p15:clr>
            <a:srgbClr val="FBAE40"/>
          </p15:clr>
        </p15:guide>
        <p15:guide id="4" orient="horz" pos="268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lumn text and four images va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627F324E-0C26-4676-A255-85798CE8718C}"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29" name="Text Placeholder 16">
            <a:extLst>
              <a:ext uri="{FF2B5EF4-FFF2-40B4-BE49-F238E27FC236}">
                <a16:creationId xmlns:a16="http://schemas.microsoft.com/office/drawing/2014/main" id="{9FF702D4-B98B-C148-90CE-C2BCC372175C}"/>
              </a:ext>
            </a:extLst>
          </p:cNvPr>
          <p:cNvSpPr>
            <a:spLocks noGrp="1"/>
          </p:cNvSpPr>
          <p:nvPr>
            <p:ph type="body" sz="quarter" idx="33"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43" name="Text Placeholder 16">
            <a:extLst>
              <a:ext uri="{FF2B5EF4-FFF2-40B4-BE49-F238E27FC236}">
                <a16:creationId xmlns:a16="http://schemas.microsoft.com/office/drawing/2014/main" id="{7F81349D-D8D5-FA42-8830-D924A49BAB7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4" name="Text Placeholder 16">
            <a:extLst>
              <a:ext uri="{FF2B5EF4-FFF2-40B4-BE49-F238E27FC236}">
                <a16:creationId xmlns:a16="http://schemas.microsoft.com/office/drawing/2014/main" id="{DD06FFD0-D8A8-D840-B032-F1211B01B39E}"/>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9" name="Picture Placeholder 2">
            <a:extLst>
              <a:ext uri="{FF2B5EF4-FFF2-40B4-BE49-F238E27FC236}">
                <a16:creationId xmlns:a16="http://schemas.microsoft.com/office/drawing/2014/main" id="{A53E2544-7F60-4ECF-8078-48286AFFE28C}"/>
              </a:ext>
            </a:extLst>
          </p:cNvPr>
          <p:cNvSpPr>
            <a:spLocks noGrp="1"/>
          </p:cNvSpPr>
          <p:nvPr>
            <p:ph type="pic" sz="quarter" idx="29"/>
          </p:nvPr>
        </p:nvSpPr>
        <p:spPr>
          <a:xfrm>
            <a:off x="304799" y="2439120"/>
            <a:ext cx="2674800" cy="1777253"/>
          </a:xfrm>
          <a:solidFill>
            <a:schemeClr val="bg2"/>
          </a:solidFill>
        </p:spPr>
        <p:txBody>
          <a:bodyPr anchor="ctr"/>
          <a:lstStyle>
            <a:lvl1pPr marL="0" indent="0" algn="ctr">
              <a:buFontTx/>
              <a:buNone/>
              <a:defRPr/>
            </a:lvl1pPr>
          </a:lstStyle>
          <a:p>
            <a:r>
              <a:rPr lang="en-US"/>
              <a:t>Click icon to add picture</a:t>
            </a:r>
          </a:p>
        </p:txBody>
      </p:sp>
      <p:sp>
        <p:nvSpPr>
          <p:cNvPr id="28" name="Picture Placeholder 2">
            <a:extLst>
              <a:ext uri="{FF2B5EF4-FFF2-40B4-BE49-F238E27FC236}">
                <a16:creationId xmlns:a16="http://schemas.microsoft.com/office/drawing/2014/main" id="{2EACD1E7-67E4-4379-806E-EF5226C77EF0}"/>
              </a:ext>
            </a:extLst>
          </p:cNvPr>
          <p:cNvSpPr>
            <a:spLocks noGrp="1"/>
          </p:cNvSpPr>
          <p:nvPr>
            <p:ph type="pic" sz="quarter" idx="38"/>
          </p:nvPr>
        </p:nvSpPr>
        <p:spPr>
          <a:xfrm>
            <a:off x="3273999" y="2439120"/>
            <a:ext cx="2674800" cy="1777253"/>
          </a:xfrm>
          <a:solidFill>
            <a:schemeClr val="bg2"/>
          </a:solidFill>
        </p:spPr>
        <p:txBody>
          <a:bodyPr anchor="ctr"/>
          <a:lstStyle>
            <a:lvl1pPr marL="0" indent="0" algn="ctr">
              <a:buFontTx/>
              <a:buNone/>
              <a:defRPr/>
            </a:lvl1pPr>
          </a:lstStyle>
          <a:p>
            <a:r>
              <a:rPr lang="en-US"/>
              <a:t>Click icon to add picture</a:t>
            </a:r>
          </a:p>
        </p:txBody>
      </p:sp>
      <p:sp>
        <p:nvSpPr>
          <p:cNvPr id="30" name="Picture Placeholder 2">
            <a:extLst>
              <a:ext uri="{FF2B5EF4-FFF2-40B4-BE49-F238E27FC236}">
                <a16:creationId xmlns:a16="http://schemas.microsoft.com/office/drawing/2014/main" id="{C17407CC-C27C-4059-8476-6AC968E27F00}"/>
              </a:ext>
            </a:extLst>
          </p:cNvPr>
          <p:cNvSpPr>
            <a:spLocks noGrp="1"/>
          </p:cNvSpPr>
          <p:nvPr>
            <p:ph type="pic" sz="quarter" idx="39"/>
          </p:nvPr>
        </p:nvSpPr>
        <p:spPr>
          <a:xfrm>
            <a:off x="6243199" y="2439120"/>
            <a:ext cx="2674800" cy="1777253"/>
          </a:xfrm>
          <a:solidFill>
            <a:schemeClr val="bg2"/>
          </a:solidFill>
        </p:spPr>
        <p:txBody>
          <a:bodyPr anchor="ctr"/>
          <a:lstStyle>
            <a:lvl1pPr marL="0" indent="0" algn="ctr">
              <a:buFontTx/>
              <a:buNone/>
              <a:defRPr/>
            </a:lvl1pPr>
          </a:lstStyle>
          <a:p>
            <a:r>
              <a:rPr lang="en-US"/>
              <a:t>Click icon to add picture</a:t>
            </a:r>
          </a:p>
        </p:txBody>
      </p:sp>
      <p:sp>
        <p:nvSpPr>
          <p:cNvPr id="32" name="Picture Placeholder 2">
            <a:extLst>
              <a:ext uri="{FF2B5EF4-FFF2-40B4-BE49-F238E27FC236}">
                <a16:creationId xmlns:a16="http://schemas.microsoft.com/office/drawing/2014/main" id="{F75B8DCC-5099-4A2A-93C0-DD81ECEEE7AA}"/>
              </a:ext>
            </a:extLst>
          </p:cNvPr>
          <p:cNvSpPr>
            <a:spLocks noGrp="1"/>
          </p:cNvSpPr>
          <p:nvPr>
            <p:ph type="pic" sz="quarter" idx="40"/>
          </p:nvPr>
        </p:nvSpPr>
        <p:spPr>
          <a:xfrm>
            <a:off x="9212400" y="2439120"/>
            <a:ext cx="2674800" cy="1777253"/>
          </a:xfrm>
          <a:solidFill>
            <a:schemeClr val="bg2"/>
          </a:solidFill>
        </p:spPr>
        <p:txBody>
          <a:bodyPr anchor="ctr"/>
          <a:lstStyle>
            <a:lvl1pPr marL="0" indent="0" algn="ctr">
              <a:buFontTx/>
              <a:buNone/>
              <a:defRPr/>
            </a:lvl1pPr>
          </a:lstStyle>
          <a:p>
            <a:r>
              <a:rPr lang="en-US"/>
              <a:t>Click icon to add picture</a:t>
            </a:r>
          </a:p>
        </p:txBody>
      </p:sp>
      <p:sp>
        <p:nvSpPr>
          <p:cNvPr id="35" name="Text Placeholder 16">
            <a:extLst>
              <a:ext uri="{FF2B5EF4-FFF2-40B4-BE49-F238E27FC236}">
                <a16:creationId xmlns:a16="http://schemas.microsoft.com/office/drawing/2014/main" id="{C029FDB8-E0D3-4463-BD9B-7A38E7445911}"/>
              </a:ext>
            </a:extLst>
          </p:cNvPr>
          <p:cNvSpPr>
            <a:spLocks noGrp="1"/>
          </p:cNvSpPr>
          <p:nvPr>
            <p:ph type="body" sz="quarter" idx="18" hasCustomPrompt="1"/>
          </p:nvPr>
        </p:nvSpPr>
        <p:spPr>
          <a:xfrm>
            <a:off x="305561" y="4236991"/>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36" name="Text Placeholder 16">
            <a:extLst>
              <a:ext uri="{FF2B5EF4-FFF2-40B4-BE49-F238E27FC236}">
                <a16:creationId xmlns:a16="http://schemas.microsoft.com/office/drawing/2014/main" id="{C9F8AD5C-B6E8-40C8-ABAE-8C2C5EFE2D02}"/>
              </a:ext>
            </a:extLst>
          </p:cNvPr>
          <p:cNvSpPr>
            <a:spLocks noGrp="1"/>
          </p:cNvSpPr>
          <p:nvPr>
            <p:ph type="body" sz="quarter" idx="25" hasCustomPrompt="1"/>
          </p:nvPr>
        </p:nvSpPr>
        <p:spPr>
          <a:xfrm>
            <a:off x="6243453" y="4236991"/>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37" name="Text Placeholder 16">
            <a:extLst>
              <a:ext uri="{FF2B5EF4-FFF2-40B4-BE49-F238E27FC236}">
                <a16:creationId xmlns:a16="http://schemas.microsoft.com/office/drawing/2014/main" id="{693C7B50-4FDA-4323-BF87-D71D77B453BB}"/>
              </a:ext>
            </a:extLst>
          </p:cNvPr>
          <p:cNvSpPr>
            <a:spLocks noGrp="1"/>
          </p:cNvSpPr>
          <p:nvPr>
            <p:ph type="body" sz="quarter" idx="30" hasCustomPrompt="1"/>
          </p:nvPr>
        </p:nvSpPr>
        <p:spPr>
          <a:xfrm>
            <a:off x="3274507" y="4236991"/>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38" name="Text Placeholder 16">
            <a:extLst>
              <a:ext uri="{FF2B5EF4-FFF2-40B4-BE49-F238E27FC236}">
                <a16:creationId xmlns:a16="http://schemas.microsoft.com/office/drawing/2014/main" id="{D82D812B-12DA-4B62-B3A3-68A74E2E02C0}"/>
              </a:ext>
            </a:extLst>
          </p:cNvPr>
          <p:cNvSpPr>
            <a:spLocks noGrp="1"/>
          </p:cNvSpPr>
          <p:nvPr>
            <p:ph type="body" sz="quarter" idx="32" hasCustomPrompt="1"/>
          </p:nvPr>
        </p:nvSpPr>
        <p:spPr>
          <a:xfrm>
            <a:off x="9212400" y="4236991"/>
            <a:ext cx="26748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39" name="Text Placeholder 9">
            <a:extLst>
              <a:ext uri="{FF2B5EF4-FFF2-40B4-BE49-F238E27FC236}">
                <a16:creationId xmlns:a16="http://schemas.microsoft.com/office/drawing/2014/main" id="{EC54BDD5-C42A-4433-85E0-E52F310BD531}"/>
              </a:ext>
            </a:extLst>
          </p:cNvPr>
          <p:cNvSpPr>
            <a:spLocks noGrp="1"/>
          </p:cNvSpPr>
          <p:nvPr>
            <p:ph type="body" sz="quarter" idx="41"/>
          </p:nvPr>
        </p:nvSpPr>
        <p:spPr>
          <a:xfrm>
            <a:off x="301752" y="4576284"/>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9">
            <a:extLst>
              <a:ext uri="{FF2B5EF4-FFF2-40B4-BE49-F238E27FC236}">
                <a16:creationId xmlns:a16="http://schemas.microsoft.com/office/drawing/2014/main" id="{2E438E99-FA1A-406B-8F20-D5E5EBF4EC9F}"/>
              </a:ext>
            </a:extLst>
          </p:cNvPr>
          <p:cNvSpPr>
            <a:spLocks noGrp="1"/>
          </p:cNvSpPr>
          <p:nvPr>
            <p:ph type="body" sz="quarter" idx="35"/>
          </p:nvPr>
        </p:nvSpPr>
        <p:spPr>
          <a:xfrm>
            <a:off x="3271968" y="4576284"/>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 Placeholder 9">
            <a:extLst>
              <a:ext uri="{FF2B5EF4-FFF2-40B4-BE49-F238E27FC236}">
                <a16:creationId xmlns:a16="http://schemas.microsoft.com/office/drawing/2014/main" id="{7679D3AA-D5B7-4AA7-A1CF-D2D0B96BDF2F}"/>
              </a:ext>
            </a:extLst>
          </p:cNvPr>
          <p:cNvSpPr>
            <a:spLocks noGrp="1"/>
          </p:cNvSpPr>
          <p:nvPr>
            <p:ph type="body" sz="quarter" idx="42"/>
          </p:nvPr>
        </p:nvSpPr>
        <p:spPr>
          <a:xfrm>
            <a:off x="6242184" y="4576284"/>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9">
            <a:extLst>
              <a:ext uri="{FF2B5EF4-FFF2-40B4-BE49-F238E27FC236}">
                <a16:creationId xmlns:a16="http://schemas.microsoft.com/office/drawing/2014/main" id="{8A0BA23F-15DF-41A7-9E10-1357DE8F75E1}"/>
              </a:ext>
            </a:extLst>
          </p:cNvPr>
          <p:cNvSpPr>
            <a:spLocks noGrp="1"/>
          </p:cNvSpPr>
          <p:nvPr>
            <p:ph type="body" sz="quarter" idx="37"/>
          </p:nvPr>
        </p:nvSpPr>
        <p:spPr>
          <a:xfrm>
            <a:off x="9212400" y="4576284"/>
            <a:ext cx="2674800" cy="1480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956083"/>
      </p:ext>
    </p:extLst>
  </p:cSld>
  <p:clrMapOvr>
    <a:masterClrMapping/>
  </p:clrMapOvr>
  <p:extLst>
    <p:ext uri="{DCECCB84-F9BA-43D5-87BE-67443E8EF086}">
      <p15:sldGuideLst xmlns:p15="http://schemas.microsoft.com/office/powerpoint/2012/main">
        <p15:guide id="1" pos="2016" userDrawn="1">
          <p15:clr>
            <a:srgbClr val="FBAE40"/>
          </p15:clr>
        </p15:guide>
        <p15:guide id="2" pos="5664" userDrawn="1">
          <p15:clr>
            <a:srgbClr val="FBAE40"/>
          </p15:clr>
        </p15:guide>
        <p15:guide id="3" pos="3840">
          <p15:clr>
            <a:srgbClr val="FBAE40"/>
          </p15:clr>
        </p15:guide>
        <p15:guide id="4" orient="horz" pos="26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o and CV 2">
    <p:spTree>
      <p:nvGrpSpPr>
        <p:cNvPr id="1" name=""/>
        <p:cNvGrpSpPr/>
        <p:nvPr/>
      </p:nvGrpSpPr>
      <p:grpSpPr>
        <a:xfrm>
          <a:off x="0" y="0"/>
          <a:ext cx="0" cy="0"/>
          <a:chOff x="0" y="0"/>
          <a:chExt cx="0" cy="0"/>
        </a:xfrm>
      </p:grpSpPr>
      <p:sp>
        <p:nvSpPr>
          <p:cNvPr id="54" name="Text Placeholder 9">
            <a:extLst>
              <a:ext uri="{FF2B5EF4-FFF2-40B4-BE49-F238E27FC236}">
                <a16:creationId xmlns:a16="http://schemas.microsoft.com/office/drawing/2014/main" id="{3BAACDBF-816B-014E-8174-43193D185189}"/>
              </a:ext>
            </a:extLst>
          </p:cNvPr>
          <p:cNvSpPr>
            <a:spLocks noGrp="1"/>
          </p:cNvSpPr>
          <p:nvPr>
            <p:ph type="body" sz="quarter" idx="40"/>
          </p:nvPr>
        </p:nvSpPr>
        <p:spPr>
          <a:xfrm>
            <a:off x="310133" y="1556349"/>
            <a:ext cx="5648400" cy="4501551"/>
          </a:xfrm>
          <a:solidFill>
            <a:srgbClr val="E4F1FB"/>
          </a:solidFill>
        </p:spPr>
        <p:txBody>
          <a:bodyPr lIns="72000" tIns="1944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9">
            <a:extLst>
              <a:ext uri="{FF2B5EF4-FFF2-40B4-BE49-F238E27FC236}">
                <a16:creationId xmlns:a16="http://schemas.microsoft.com/office/drawing/2014/main" id="{0485C8F9-98D0-8E46-BC6B-FB45F53E50EC}"/>
              </a:ext>
            </a:extLst>
          </p:cNvPr>
          <p:cNvSpPr>
            <a:spLocks noGrp="1"/>
          </p:cNvSpPr>
          <p:nvPr>
            <p:ph type="body" sz="quarter" idx="44"/>
          </p:nvPr>
        </p:nvSpPr>
        <p:spPr>
          <a:xfrm>
            <a:off x="6238800" y="1556349"/>
            <a:ext cx="5648400" cy="4501551"/>
          </a:xfrm>
          <a:solidFill>
            <a:srgbClr val="E4F1FB"/>
          </a:solidFill>
        </p:spPr>
        <p:txBody>
          <a:bodyPr lIns="72000" tIns="1944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FFDEB636-BA08-48A2-AC2A-8FE7D356F02A}"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20" name="Text Placeholder 16">
            <a:extLst>
              <a:ext uri="{FF2B5EF4-FFF2-40B4-BE49-F238E27FC236}">
                <a16:creationId xmlns:a16="http://schemas.microsoft.com/office/drawing/2014/main" id="{377C70E7-C646-3243-98B3-CAFCC054E84E}"/>
              </a:ext>
            </a:extLst>
          </p:cNvPr>
          <p:cNvSpPr>
            <a:spLocks noGrp="1"/>
          </p:cNvSpPr>
          <p:nvPr>
            <p:ph type="body" sz="quarter" idx="18" hasCustomPrompt="1"/>
          </p:nvPr>
        </p:nvSpPr>
        <p:spPr>
          <a:xfrm>
            <a:off x="3090860" y="1903794"/>
            <a:ext cx="2736273" cy="360000"/>
          </a:xfrm>
        </p:spPr>
        <p:txBody>
          <a:bodyPr lIns="0" tIns="0" rIns="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43" name="Text Placeholder 16">
            <a:extLst>
              <a:ext uri="{FF2B5EF4-FFF2-40B4-BE49-F238E27FC236}">
                <a16:creationId xmlns:a16="http://schemas.microsoft.com/office/drawing/2014/main" id="{7F81349D-D8D5-FA42-8830-D924A49BAB7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4" name="Text Placeholder 16">
            <a:extLst>
              <a:ext uri="{FF2B5EF4-FFF2-40B4-BE49-F238E27FC236}">
                <a16:creationId xmlns:a16="http://schemas.microsoft.com/office/drawing/2014/main" id="{DD06FFD0-D8A8-D840-B032-F1211B01B39E}"/>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40" name="Text Placeholder 16">
            <a:extLst>
              <a:ext uri="{FF2B5EF4-FFF2-40B4-BE49-F238E27FC236}">
                <a16:creationId xmlns:a16="http://schemas.microsoft.com/office/drawing/2014/main" id="{EAF48F5D-B9A8-454A-B74C-837EB7CCE934}"/>
              </a:ext>
            </a:extLst>
          </p:cNvPr>
          <p:cNvSpPr>
            <a:spLocks noGrp="1"/>
          </p:cNvSpPr>
          <p:nvPr>
            <p:ph type="body" sz="quarter" idx="39" hasCustomPrompt="1"/>
          </p:nvPr>
        </p:nvSpPr>
        <p:spPr>
          <a:xfrm>
            <a:off x="3090860" y="2267950"/>
            <a:ext cx="2736273" cy="360000"/>
          </a:xfrm>
        </p:spPr>
        <p:txBody>
          <a:bodyPr lIns="0" tIns="0" rIns="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17" name="Text Placeholder 16">
            <a:extLst>
              <a:ext uri="{FF2B5EF4-FFF2-40B4-BE49-F238E27FC236}">
                <a16:creationId xmlns:a16="http://schemas.microsoft.com/office/drawing/2014/main" id="{EFC51AB8-2504-4E85-8B34-0935C4625160}"/>
              </a:ext>
            </a:extLst>
          </p:cNvPr>
          <p:cNvSpPr>
            <a:spLocks noGrp="1"/>
          </p:cNvSpPr>
          <p:nvPr>
            <p:ph type="body" sz="quarter" idx="45" hasCustomPrompt="1"/>
          </p:nvPr>
        </p:nvSpPr>
        <p:spPr>
          <a:xfrm>
            <a:off x="9032443" y="1903794"/>
            <a:ext cx="2736273" cy="360000"/>
          </a:xfrm>
        </p:spPr>
        <p:txBody>
          <a:bodyPr lIns="0" tIns="0" rIns="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18" name="Text Placeholder 16">
            <a:extLst>
              <a:ext uri="{FF2B5EF4-FFF2-40B4-BE49-F238E27FC236}">
                <a16:creationId xmlns:a16="http://schemas.microsoft.com/office/drawing/2014/main" id="{4F6DDAA5-73D5-4116-B092-6A34EA26516D}"/>
              </a:ext>
            </a:extLst>
          </p:cNvPr>
          <p:cNvSpPr>
            <a:spLocks noGrp="1"/>
          </p:cNvSpPr>
          <p:nvPr>
            <p:ph type="body" sz="quarter" idx="46" hasCustomPrompt="1"/>
          </p:nvPr>
        </p:nvSpPr>
        <p:spPr>
          <a:xfrm>
            <a:off x="9032443" y="2267950"/>
            <a:ext cx="2736273" cy="360000"/>
          </a:xfrm>
        </p:spPr>
        <p:txBody>
          <a:bodyPr lIns="0" tIns="0" rIns="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21" name="Picture Placeholder 2">
            <a:extLst>
              <a:ext uri="{FF2B5EF4-FFF2-40B4-BE49-F238E27FC236}">
                <a16:creationId xmlns:a16="http://schemas.microsoft.com/office/drawing/2014/main" id="{7FE4E7A4-7D75-4860-BC68-329F6D25EEBF}"/>
              </a:ext>
            </a:extLst>
          </p:cNvPr>
          <p:cNvSpPr>
            <a:spLocks noGrp="1" noChangeAspect="1"/>
          </p:cNvSpPr>
          <p:nvPr>
            <p:ph type="pic" sz="quarter" idx="29"/>
          </p:nvPr>
        </p:nvSpPr>
        <p:spPr>
          <a:xfrm>
            <a:off x="304800" y="1562100"/>
            <a:ext cx="2674800" cy="1850449"/>
          </a:xfrm>
          <a:solidFill>
            <a:schemeClr val="bg2"/>
          </a:solidFill>
        </p:spPr>
        <p:txBody>
          <a:bodyPr anchor="ctr"/>
          <a:lstStyle>
            <a:lvl1pPr marL="0" indent="0" algn="ctr">
              <a:buFontTx/>
              <a:buNone/>
              <a:defRPr/>
            </a:lvl1pPr>
          </a:lstStyle>
          <a:p>
            <a:r>
              <a:rPr lang="en-US"/>
              <a:t>Click icon to add picture</a:t>
            </a:r>
          </a:p>
        </p:txBody>
      </p:sp>
      <p:sp>
        <p:nvSpPr>
          <p:cNvPr id="22" name="Picture Placeholder 2">
            <a:extLst>
              <a:ext uri="{FF2B5EF4-FFF2-40B4-BE49-F238E27FC236}">
                <a16:creationId xmlns:a16="http://schemas.microsoft.com/office/drawing/2014/main" id="{87379471-7D1B-4CA8-A591-4AF0A8961342}"/>
              </a:ext>
            </a:extLst>
          </p:cNvPr>
          <p:cNvSpPr>
            <a:spLocks noGrp="1" noChangeAspect="1"/>
          </p:cNvSpPr>
          <p:nvPr>
            <p:ph type="pic" sz="quarter" idx="33"/>
          </p:nvPr>
        </p:nvSpPr>
        <p:spPr>
          <a:xfrm>
            <a:off x="6243200" y="1562100"/>
            <a:ext cx="2674800" cy="1850449"/>
          </a:xfrm>
          <a:solidFill>
            <a:schemeClr val="bg2"/>
          </a:solidFill>
        </p:spPr>
        <p:txBody>
          <a:bodyPr anchor="ctr"/>
          <a:lstStyle>
            <a:lvl1pPr marL="0" indent="0" algn="ctr">
              <a:buFontTx/>
              <a:buNone/>
              <a:defRPr/>
            </a:lvl1pPr>
          </a:lstStyle>
          <a:p>
            <a:r>
              <a:rPr lang="en-US"/>
              <a:t>Click icon to add picture</a:t>
            </a:r>
          </a:p>
        </p:txBody>
      </p:sp>
    </p:spTree>
    <p:extLst>
      <p:ext uri="{BB962C8B-B14F-4D97-AF65-F5344CB8AC3E}">
        <p14:creationId xmlns:p14="http://schemas.microsoft.com/office/powerpoint/2010/main" val="273216510"/>
      </p:ext>
    </p:extLst>
  </p:cSld>
  <p:clrMapOvr>
    <a:masterClrMapping/>
  </p:clrMapOvr>
  <p:extLst>
    <p:ext uri="{DCECCB84-F9BA-43D5-87BE-67443E8EF086}">
      <p15:sldGuideLst xmlns:p15="http://schemas.microsoft.com/office/powerpoint/2012/main">
        <p15:guide id="3" pos="3840" userDrawn="1">
          <p15:clr>
            <a:srgbClr val="FBAE40"/>
          </p15:clr>
        </p15:guide>
        <p15:guide id="4" orient="horz" pos="271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o and CV 4">
    <p:spTree>
      <p:nvGrpSpPr>
        <p:cNvPr id="1" name=""/>
        <p:cNvGrpSpPr/>
        <p:nvPr/>
      </p:nvGrpSpPr>
      <p:grpSpPr>
        <a:xfrm>
          <a:off x="0" y="0"/>
          <a:ext cx="0" cy="0"/>
          <a:chOff x="0" y="0"/>
          <a:chExt cx="0" cy="0"/>
        </a:xfrm>
      </p:grpSpPr>
      <p:sp>
        <p:nvSpPr>
          <p:cNvPr id="27" name="Text Placeholder 9">
            <a:extLst>
              <a:ext uri="{FF2B5EF4-FFF2-40B4-BE49-F238E27FC236}">
                <a16:creationId xmlns:a16="http://schemas.microsoft.com/office/drawing/2014/main" id="{2D803C73-8196-A048-A9C8-4717EFAC2444}"/>
              </a:ext>
            </a:extLst>
          </p:cNvPr>
          <p:cNvSpPr>
            <a:spLocks noGrp="1"/>
          </p:cNvSpPr>
          <p:nvPr>
            <p:ph type="body" sz="quarter" idx="43"/>
          </p:nvPr>
        </p:nvSpPr>
        <p:spPr>
          <a:xfrm>
            <a:off x="310133" y="1562100"/>
            <a:ext cx="2669467" cy="4495799"/>
          </a:xfrm>
          <a:solidFill>
            <a:srgbClr val="E4F1FB"/>
          </a:solidFill>
        </p:spPr>
        <p:txBody>
          <a:bodyPr lIns="72000" tIns="2736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B6F6B130-FC9C-4655-9E07-A85229C3A778}"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a:xfrm>
            <a:off x="10557062" y="6360889"/>
            <a:ext cx="1330138" cy="482122"/>
          </a:xfrm>
        </p:spPr>
        <p:txBody>
          <a:bodyPr/>
          <a:lstStyle/>
          <a:p>
            <a:fld id="{731A1681-B67C-634E-B9F8-D054051C2089}" type="slidenum">
              <a:rPr lang="en-US" smtClean="0"/>
              <a:t>‹#›</a:t>
            </a:fld>
            <a:endParaRPr lang="en-US"/>
          </a:p>
        </p:txBody>
      </p:sp>
      <p:sp>
        <p:nvSpPr>
          <p:cNvPr id="19" name="Picture Placeholder 2">
            <a:extLst>
              <a:ext uri="{FF2B5EF4-FFF2-40B4-BE49-F238E27FC236}">
                <a16:creationId xmlns:a16="http://schemas.microsoft.com/office/drawing/2014/main" id="{A0C40D96-D68B-234F-A797-AA96D082354C}"/>
              </a:ext>
            </a:extLst>
          </p:cNvPr>
          <p:cNvSpPr>
            <a:spLocks noGrp="1" noChangeAspect="1"/>
          </p:cNvSpPr>
          <p:nvPr>
            <p:ph type="pic" sz="quarter" idx="29"/>
          </p:nvPr>
        </p:nvSpPr>
        <p:spPr>
          <a:xfrm>
            <a:off x="304800" y="1562100"/>
            <a:ext cx="2674800" cy="1850449"/>
          </a:xfrm>
          <a:solidFill>
            <a:schemeClr val="bg2"/>
          </a:solidFill>
        </p:spPr>
        <p:txBody>
          <a:bodyPr anchor="ctr"/>
          <a:lstStyle>
            <a:lvl1pPr marL="0" indent="0" algn="ctr">
              <a:buFontTx/>
              <a:buNone/>
              <a:defRPr/>
            </a:lvl1pPr>
          </a:lstStyle>
          <a:p>
            <a:r>
              <a:rPr lang="en-US"/>
              <a:t>Click icon to add picture</a:t>
            </a:r>
          </a:p>
        </p:txBody>
      </p:sp>
      <p:sp>
        <p:nvSpPr>
          <p:cNvPr id="43" name="Text Placeholder 16">
            <a:extLst>
              <a:ext uri="{FF2B5EF4-FFF2-40B4-BE49-F238E27FC236}">
                <a16:creationId xmlns:a16="http://schemas.microsoft.com/office/drawing/2014/main" id="{7F81349D-D8D5-FA42-8830-D924A49BAB74}"/>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44" name="Text Placeholder 16">
            <a:extLst>
              <a:ext uri="{FF2B5EF4-FFF2-40B4-BE49-F238E27FC236}">
                <a16:creationId xmlns:a16="http://schemas.microsoft.com/office/drawing/2014/main" id="{DD06FFD0-D8A8-D840-B032-F1211B01B39E}"/>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6" name="Text Placeholder 16">
            <a:extLst>
              <a:ext uri="{FF2B5EF4-FFF2-40B4-BE49-F238E27FC236}">
                <a16:creationId xmlns:a16="http://schemas.microsoft.com/office/drawing/2014/main" id="{70EE84AA-AACD-4F39-999D-70C7C2C402C4}"/>
              </a:ext>
            </a:extLst>
          </p:cNvPr>
          <p:cNvSpPr>
            <a:spLocks noGrp="1"/>
          </p:cNvSpPr>
          <p:nvPr>
            <p:ph type="body" sz="quarter" idx="18" hasCustomPrompt="1"/>
          </p:nvPr>
        </p:nvSpPr>
        <p:spPr>
          <a:xfrm>
            <a:off x="426383" y="3439013"/>
            <a:ext cx="2431636" cy="360000"/>
          </a:xfrm>
        </p:spPr>
        <p:txBody>
          <a:bodyPr lIns="72000" tIns="0" rIns="7200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29" name="Text Placeholder 16">
            <a:extLst>
              <a:ext uri="{FF2B5EF4-FFF2-40B4-BE49-F238E27FC236}">
                <a16:creationId xmlns:a16="http://schemas.microsoft.com/office/drawing/2014/main" id="{F593B0EA-24B7-477C-BD9F-22495D8E7D1E}"/>
              </a:ext>
            </a:extLst>
          </p:cNvPr>
          <p:cNvSpPr>
            <a:spLocks noGrp="1"/>
          </p:cNvSpPr>
          <p:nvPr>
            <p:ph type="body" sz="quarter" idx="39" hasCustomPrompt="1"/>
          </p:nvPr>
        </p:nvSpPr>
        <p:spPr>
          <a:xfrm>
            <a:off x="426383" y="3803169"/>
            <a:ext cx="2431636" cy="360000"/>
          </a:xfrm>
        </p:spPr>
        <p:txBody>
          <a:bodyPr lIns="72000" tIns="0" rIns="7200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31" name="Text Placeholder 9">
            <a:extLst>
              <a:ext uri="{FF2B5EF4-FFF2-40B4-BE49-F238E27FC236}">
                <a16:creationId xmlns:a16="http://schemas.microsoft.com/office/drawing/2014/main" id="{E652386D-CF1A-4917-B8A9-90FC618B7D71}"/>
              </a:ext>
            </a:extLst>
          </p:cNvPr>
          <p:cNvSpPr>
            <a:spLocks noGrp="1"/>
          </p:cNvSpPr>
          <p:nvPr>
            <p:ph type="body" sz="quarter" idx="44"/>
          </p:nvPr>
        </p:nvSpPr>
        <p:spPr>
          <a:xfrm>
            <a:off x="3282071" y="1562100"/>
            <a:ext cx="2669467" cy="4495799"/>
          </a:xfrm>
          <a:solidFill>
            <a:srgbClr val="E4F1FB"/>
          </a:solidFill>
        </p:spPr>
        <p:txBody>
          <a:bodyPr lIns="72000" tIns="2736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Picture Placeholder 2">
            <a:extLst>
              <a:ext uri="{FF2B5EF4-FFF2-40B4-BE49-F238E27FC236}">
                <a16:creationId xmlns:a16="http://schemas.microsoft.com/office/drawing/2014/main" id="{A52885A1-E3FC-4299-9541-140CF40B4653}"/>
              </a:ext>
            </a:extLst>
          </p:cNvPr>
          <p:cNvSpPr>
            <a:spLocks noGrp="1" noChangeAspect="1"/>
          </p:cNvSpPr>
          <p:nvPr>
            <p:ph type="pic" sz="quarter" idx="45"/>
          </p:nvPr>
        </p:nvSpPr>
        <p:spPr>
          <a:xfrm>
            <a:off x="3276738" y="1562100"/>
            <a:ext cx="2674800" cy="1850449"/>
          </a:xfrm>
          <a:solidFill>
            <a:schemeClr val="bg2"/>
          </a:solidFill>
        </p:spPr>
        <p:txBody>
          <a:bodyPr anchor="ctr"/>
          <a:lstStyle>
            <a:lvl1pPr marL="0" indent="0" algn="ctr">
              <a:buFontTx/>
              <a:buNone/>
              <a:defRPr/>
            </a:lvl1pPr>
          </a:lstStyle>
          <a:p>
            <a:r>
              <a:rPr lang="en-US"/>
              <a:t>Click icon to add picture</a:t>
            </a:r>
          </a:p>
        </p:txBody>
      </p:sp>
      <p:sp>
        <p:nvSpPr>
          <p:cNvPr id="39" name="Text Placeholder 16">
            <a:extLst>
              <a:ext uri="{FF2B5EF4-FFF2-40B4-BE49-F238E27FC236}">
                <a16:creationId xmlns:a16="http://schemas.microsoft.com/office/drawing/2014/main" id="{DE491E19-64BC-41B2-861A-5A18B1087824}"/>
              </a:ext>
            </a:extLst>
          </p:cNvPr>
          <p:cNvSpPr>
            <a:spLocks noGrp="1"/>
          </p:cNvSpPr>
          <p:nvPr>
            <p:ph type="body" sz="quarter" idx="46" hasCustomPrompt="1"/>
          </p:nvPr>
        </p:nvSpPr>
        <p:spPr>
          <a:xfrm>
            <a:off x="3398321" y="3439013"/>
            <a:ext cx="2431636" cy="360000"/>
          </a:xfrm>
        </p:spPr>
        <p:txBody>
          <a:bodyPr lIns="72000" tIns="0" rIns="7200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45" name="Text Placeholder 16">
            <a:extLst>
              <a:ext uri="{FF2B5EF4-FFF2-40B4-BE49-F238E27FC236}">
                <a16:creationId xmlns:a16="http://schemas.microsoft.com/office/drawing/2014/main" id="{FE62504A-8FB4-4797-BAB0-B57D3012FD38}"/>
              </a:ext>
            </a:extLst>
          </p:cNvPr>
          <p:cNvSpPr>
            <a:spLocks noGrp="1"/>
          </p:cNvSpPr>
          <p:nvPr>
            <p:ph type="body" sz="quarter" idx="47" hasCustomPrompt="1"/>
          </p:nvPr>
        </p:nvSpPr>
        <p:spPr>
          <a:xfrm>
            <a:off x="3398321" y="3803169"/>
            <a:ext cx="2431636" cy="360000"/>
          </a:xfrm>
        </p:spPr>
        <p:txBody>
          <a:bodyPr lIns="72000" tIns="0" rIns="7200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46" name="Text Placeholder 9">
            <a:extLst>
              <a:ext uri="{FF2B5EF4-FFF2-40B4-BE49-F238E27FC236}">
                <a16:creationId xmlns:a16="http://schemas.microsoft.com/office/drawing/2014/main" id="{D366FF58-55F1-4FFF-B1DE-1CE8FF16C999}"/>
              </a:ext>
            </a:extLst>
          </p:cNvPr>
          <p:cNvSpPr>
            <a:spLocks noGrp="1"/>
          </p:cNvSpPr>
          <p:nvPr>
            <p:ph type="body" sz="quarter" idx="48"/>
          </p:nvPr>
        </p:nvSpPr>
        <p:spPr>
          <a:xfrm>
            <a:off x="6254009" y="1562100"/>
            <a:ext cx="2669467" cy="4495799"/>
          </a:xfrm>
          <a:solidFill>
            <a:srgbClr val="E4F1FB"/>
          </a:solidFill>
        </p:spPr>
        <p:txBody>
          <a:bodyPr lIns="72000" tIns="2736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7" name="Picture Placeholder 2">
            <a:extLst>
              <a:ext uri="{FF2B5EF4-FFF2-40B4-BE49-F238E27FC236}">
                <a16:creationId xmlns:a16="http://schemas.microsoft.com/office/drawing/2014/main" id="{68FE54CA-55C7-47D8-9936-2848F38FF0DD}"/>
              </a:ext>
            </a:extLst>
          </p:cNvPr>
          <p:cNvSpPr>
            <a:spLocks noGrp="1" noChangeAspect="1"/>
          </p:cNvSpPr>
          <p:nvPr>
            <p:ph type="pic" sz="quarter" idx="49"/>
          </p:nvPr>
        </p:nvSpPr>
        <p:spPr>
          <a:xfrm>
            <a:off x="6248676" y="1562100"/>
            <a:ext cx="2674800" cy="1850449"/>
          </a:xfrm>
          <a:solidFill>
            <a:schemeClr val="bg2"/>
          </a:solidFill>
        </p:spPr>
        <p:txBody>
          <a:bodyPr anchor="ctr"/>
          <a:lstStyle>
            <a:lvl1pPr marL="0" indent="0" algn="ctr">
              <a:buFontTx/>
              <a:buNone/>
              <a:defRPr/>
            </a:lvl1pPr>
          </a:lstStyle>
          <a:p>
            <a:r>
              <a:rPr lang="en-US"/>
              <a:t>Click icon to add picture</a:t>
            </a:r>
          </a:p>
        </p:txBody>
      </p:sp>
      <p:sp>
        <p:nvSpPr>
          <p:cNvPr id="50" name="Text Placeholder 16">
            <a:extLst>
              <a:ext uri="{FF2B5EF4-FFF2-40B4-BE49-F238E27FC236}">
                <a16:creationId xmlns:a16="http://schemas.microsoft.com/office/drawing/2014/main" id="{6532EC7A-2F50-4A29-9ECC-E4A2966E4B9D}"/>
              </a:ext>
            </a:extLst>
          </p:cNvPr>
          <p:cNvSpPr>
            <a:spLocks noGrp="1"/>
          </p:cNvSpPr>
          <p:nvPr>
            <p:ph type="body" sz="quarter" idx="50" hasCustomPrompt="1"/>
          </p:nvPr>
        </p:nvSpPr>
        <p:spPr>
          <a:xfrm>
            <a:off x="6370259" y="3439013"/>
            <a:ext cx="2431636" cy="360000"/>
          </a:xfrm>
        </p:spPr>
        <p:txBody>
          <a:bodyPr lIns="72000" tIns="0" rIns="7200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51" name="Text Placeholder 16">
            <a:extLst>
              <a:ext uri="{FF2B5EF4-FFF2-40B4-BE49-F238E27FC236}">
                <a16:creationId xmlns:a16="http://schemas.microsoft.com/office/drawing/2014/main" id="{875E6220-08CF-46F1-B3C6-7D472A74E67D}"/>
              </a:ext>
            </a:extLst>
          </p:cNvPr>
          <p:cNvSpPr>
            <a:spLocks noGrp="1"/>
          </p:cNvSpPr>
          <p:nvPr>
            <p:ph type="body" sz="quarter" idx="51" hasCustomPrompt="1"/>
          </p:nvPr>
        </p:nvSpPr>
        <p:spPr>
          <a:xfrm>
            <a:off x="6370259" y="3803169"/>
            <a:ext cx="2431636" cy="360000"/>
          </a:xfrm>
        </p:spPr>
        <p:txBody>
          <a:bodyPr lIns="72000" tIns="0" rIns="7200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
        <p:nvSpPr>
          <p:cNvPr id="52" name="Text Placeholder 9">
            <a:extLst>
              <a:ext uri="{FF2B5EF4-FFF2-40B4-BE49-F238E27FC236}">
                <a16:creationId xmlns:a16="http://schemas.microsoft.com/office/drawing/2014/main" id="{1A79A91C-1E0E-4DF2-9EDB-439543CDB891}"/>
              </a:ext>
            </a:extLst>
          </p:cNvPr>
          <p:cNvSpPr>
            <a:spLocks noGrp="1"/>
          </p:cNvSpPr>
          <p:nvPr>
            <p:ph type="body" sz="quarter" idx="52"/>
          </p:nvPr>
        </p:nvSpPr>
        <p:spPr>
          <a:xfrm>
            <a:off x="9210634" y="1562100"/>
            <a:ext cx="2669467" cy="4495799"/>
          </a:xfrm>
          <a:solidFill>
            <a:srgbClr val="E4F1FB"/>
          </a:solidFill>
        </p:spPr>
        <p:txBody>
          <a:bodyPr lIns="72000" tIns="2736000" rIns="72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3" name="Picture Placeholder 2">
            <a:extLst>
              <a:ext uri="{FF2B5EF4-FFF2-40B4-BE49-F238E27FC236}">
                <a16:creationId xmlns:a16="http://schemas.microsoft.com/office/drawing/2014/main" id="{C4CFE51B-1C68-46F8-940F-2EFBBE5B0A1A}"/>
              </a:ext>
            </a:extLst>
          </p:cNvPr>
          <p:cNvSpPr>
            <a:spLocks noGrp="1" noChangeAspect="1"/>
          </p:cNvSpPr>
          <p:nvPr>
            <p:ph type="pic" sz="quarter" idx="53"/>
          </p:nvPr>
        </p:nvSpPr>
        <p:spPr>
          <a:xfrm>
            <a:off x="9205301" y="1562100"/>
            <a:ext cx="2674800" cy="1850449"/>
          </a:xfrm>
          <a:solidFill>
            <a:schemeClr val="bg2"/>
          </a:solidFill>
        </p:spPr>
        <p:txBody>
          <a:bodyPr anchor="ctr"/>
          <a:lstStyle>
            <a:lvl1pPr marL="0" indent="0" algn="ctr">
              <a:buFontTx/>
              <a:buNone/>
              <a:defRPr/>
            </a:lvl1pPr>
          </a:lstStyle>
          <a:p>
            <a:r>
              <a:rPr lang="en-US"/>
              <a:t>Click icon to add picture</a:t>
            </a:r>
          </a:p>
        </p:txBody>
      </p:sp>
      <p:sp>
        <p:nvSpPr>
          <p:cNvPr id="54" name="Text Placeholder 16">
            <a:extLst>
              <a:ext uri="{FF2B5EF4-FFF2-40B4-BE49-F238E27FC236}">
                <a16:creationId xmlns:a16="http://schemas.microsoft.com/office/drawing/2014/main" id="{A28A0206-21E9-4EAE-912A-6550C7CF91FB}"/>
              </a:ext>
            </a:extLst>
          </p:cNvPr>
          <p:cNvSpPr>
            <a:spLocks noGrp="1"/>
          </p:cNvSpPr>
          <p:nvPr>
            <p:ph type="body" sz="quarter" idx="54" hasCustomPrompt="1"/>
          </p:nvPr>
        </p:nvSpPr>
        <p:spPr>
          <a:xfrm>
            <a:off x="9326884" y="3439013"/>
            <a:ext cx="2431636" cy="360000"/>
          </a:xfrm>
        </p:spPr>
        <p:txBody>
          <a:bodyPr lIns="72000" tIns="0" rIns="72000" bIns="0" anchor="ctr">
            <a:noAutofit/>
          </a:bodyPr>
          <a:lstStyle>
            <a:lvl1pPr marL="0" indent="0">
              <a:lnSpc>
                <a:spcPct val="100000"/>
              </a:lnSpc>
              <a:spcBef>
                <a:spcPts val="200"/>
              </a:spcBef>
              <a:buNone/>
              <a:defRPr sz="1400" b="1" i="0" spc="0" baseline="0">
                <a:solidFill>
                  <a:schemeClr val="tx1"/>
                </a:solidFill>
              </a:defRPr>
            </a:lvl1pPr>
            <a:lvl2pPr>
              <a:defRPr sz="2000"/>
            </a:lvl2pPr>
            <a:lvl3pPr>
              <a:defRPr sz="1800"/>
            </a:lvl3pPr>
            <a:lvl4pPr>
              <a:defRPr sz="1600"/>
            </a:lvl4pPr>
            <a:lvl5pPr>
              <a:defRPr sz="1600"/>
            </a:lvl5pPr>
          </a:lstStyle>
          <a:p>
            <a:pPr lvl="0"/>
            <a:r>
              <a:rPr lang="en-US"/>
              <a:t>Name</a:t>
            </a:r>
          </a:p>
        </p:txBody>
      </p:sp>
      <p:sp>
        <p:nvSpPr>
          <p:cNvPr id="55" name="Text Placeholder 16">
            <a:extLst>
              <a:ext uri="{FF2B5EF4-FFF2-40B4-BE49-F238E27FC236}">
                <a16:creationId xmlns:a16="http://schemas.microsoft.com/office/drawing/2014/main" id="{6936F662-49CF-4355-8A02-D27843891F09}"/>
              </a:ext>
            </a:extLst>
          </p:cNvPr>
          <p:cNvSpPr>
            <a:spLocks noGrp="1"/>
          </p:cNvSpPr>
          <p:nvPr>
            <p:ph type="body" sz="quarter" idx="55" hasCustomPrompt="1"/>
          </p:nvPr>
        </p:nvSpPr>
        <p:spPr>
          <a:xfrm>
            <a:off x="9326884" y="3803169"/>
            <a:ext cx="2431636" cy="360000"/>
          </a:xfrm>
        </p:spPr>
        <p:txBody>
          <a:bodyPr lIns="72000" tIns="0" rIns="72000" bIns="0" anchor="ctr">
            <a:noAutofit/>
          </a:bodyPr>
          <a:lstStyle>
            <a:lvl1pPr marL="0" indent="0">
              <a:lnSpc>
                <a:spcPct val="100000"/>
              </a:lnSpc>
              <a:spcBef>
                <a:spcPts val="200"/>
              </a:spcBef>
              <a:buNone/>
              <a:defRPr sz="1400" b="0" i="0" spc="0" baseline="0">
                <a:solidFill>
                  <a:schemeClr val="tx1"/>
                </a:solidFill>
              </a:defRPr>
            </a:lvl1pPr>
            <a:lvl2pPr>
              <a:defRPr sz="2000"/>
            </a:lvl2pPr>
            <a:lvl3pPr>
              <a:defRPr sz="1800"/>
            </a:lvl3pPr>
            <a:lvl4pPr>
              <a:defRPr sz="1600"/>
            </a:lvl4pPr>
            <a:lvl5pPr>
              <a:defRPr sz="1600"/>
            </a:lvl5pPr>
          </a:lstStyle>
          <a:p>
            <a:pPr lvl="0"/>
            <a:r>
              <a:rPr lang="en-US"/>
              <a:t>Function</a:t>
            </a:r>
          </a:p>
        </p:txBody>
      </p:sp>
    </p:spTree>
    <p:extLst>
      <p:ext uri="{BB962C8B-B14F-4D97-AF65-F5344CB8AC3E}">
        <p14:creationId xmlns:p14="http://schemas.microsoft.com/office/powerpoint/2010/main" val="1111233177"/>
      </p:ext>
    </p:extLst>
  </p:cSld>
  <p:clrMapOvr>
    <a:masterClrMapping/>
  </p:clrMapOvr>
  <p:extLst>
    <p:ext uri="{DCECCB84-F9BA-43D5-87BE-67443E8EF086}">
      <p15:sldGuideLst xmlns:p15="http://schemas.microsoft.com/office/powerpoint/2012/main">
        <p15:guide id="3" pos="3840">
          <p15:clr>
            <a:srgbClr val="FBAE40"/>
          </p15:clr>
        </p15:guide>
        <p15:guide id="4" orient="horz" pos="26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orld map - office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9D5AFFC-F6E4-47F2-A088-C1167DB1B263}"/>
              </a:ext>
            </a:extLst>
          </p:cNvPr>
          <p:cNvSpPr>
            <a:spLocks noGrp="1"/>
          </p:cNvSpPr>
          <p:nvPr>
            <p:ph type="pic" sz="quarter" idx="15" hasCustomPrompt="1"/>
          </p:nvPr>
        </p:nvSpPr>
        <p:spPr>
          <a:xfrm>
            <a:off x="304800" y="1165225"/>
            <a:ext cx="11582400" cy="4892675"/>
          </a:xfrm>
        </p:spPr>
        <p:txBody>
          <a:bodyPr anchor="ctr"/>
          <a:lstStyle>
            <a:lvl1pPr algn="ctr">
              <a:buNone/>
              <a:defRPr>
                <a:solidFill>
                  <a:srgbClr val="FF0000"/>
                </a:solidFill>
              </a:defRPr>
            </a:lvl1pPr>
          </a:lstStyle>
          <a:p>
            <a:r>
              <a:rPr lang="en-US"/>
              <a:t>Please visit the Global Business Hub to download the latest version of the Mazars global map</a:t>
            </a:r>
          </a:p>
        </p:txBody>
      </p:sp>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noAutofit/>
          </a:bodyPr>
          <a:lstStyle/>
          <a:p>
            <a:fld id="{B9833F8D-A9E4-4EBB-865B-7C6FE7F24FA7}"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noAutofit/>
          </a:bodyPr>
          <a:lstStyle/>
          <a:p>
            <a:fld id="{731A1681-B67C-634E-B9F8-D054051C2089}" type="slidenum">
              <a:rPr lang="en-US" smtClean="0"/>
              <a:t>‹#›</a:t>
            </a:fld>
            <a:endParaRPr lang="en-US"/>
          </a:p>
        </p:txBody>
      </p:sp>
      <p:sp>
        <p:nvSpPr>
          <p:cNvPr id="17" name="Text Placeholder 16">
            <a:extLst>
              <a:ext uri="{FF2B5EF4-FFF2-40B4-BE49-F238E27FC236}">
                <a16:creationId xmlns:a16="http://schemas.microsoft.com/office/drawing/2014/main" id="{0B3F0DC4-26FF-4945-9D17-74646B794E08}"/>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9" name="Text Placeholder 16">
            <a:extLst>
              <a:ext uri="{FF2B5EF4-FFF2-40B4-BE49-F238E27FC236}">
                <a16:creationId xmlns:a16="http://schemas.microsoft.com/office/drawing/2014/main" id="{C2BF4499-9EBD-5546-B302-74AF959DCC12}"/>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7" name="Rectangle 6">
            <a:extLst>
              <a:ext uri="{FF2B5EF4-FFF2-40B4-BE49-F238E27FC236}">
                <a16:creationId xmlns:a16="http://schemas.microsoft.com/office/drawing/2014/main" id="{D0EF83A9-E683-0E41-8CC2-15DE988C0628}"/>
              </a:ext>
            </a:extLst>
          </p:cNvPr>
          <p:cNvSpPr/>
          <p:nvPr userDrawn="1"/>
        </p:nvSpPr>
        <p:spPr>
          <a:xfrm>
            <a:off x="304800" y="5382450"/>
            <a:ext cx="165372" cy="164592"/>
          </a:xfrm>
          <a:prstGeom prst="rect">
            <a:avLst/>
          </a:prstGeom>
          <a:solidFill>
            <a:srgbClr val="0A1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solidFill>
                <a:schemeClr val="bg1"/>
              </a:solidFill>
            </a:endParaRPr>
          </a:p>
        </p:txBody>
      </p:sp>
      <p:sp>
        <p:nvSpPr>
          <p:cNvPr id="8" name="Rectangle 7">
            <a:extLst>
              <a:ext uri="{FF2B5EF4-FFF2-40B4-BE49-F238E27FC236}">
                <a16:creationId xmlns:a16="http://schemas.microsoft.com/office/drawing/2014/main" id="{6A4CF529-5515-8147-8826-AF56C52B1565}"/>
              </a:ext>
            </a:extLst>
          </p:cNvPr>
          <p:cNvSpPr/>
          <p:nvPr userDrawn="1"/>
        </p:nvSpPr>
        <p:spPr>
          <a:xfrm>
            <a:off x="304800" y="5699169"/>
            <a:ext cx="165372" cy="1653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solidFill>
                <a:srgbClr val="0070CE"/>
              </a:solidFill>
            </a:endParaRPr>
          </a:p>
        </p:txBody>
      </p:sp>
      <p:sp>
        <p:nvSpPr>
          <p:cNvPr id="9" name="TextBox 8">
            <a:extLst>
              <a:ext uri="{FF2B5EF4-FFF2-40B4-BE49-F238E27FC236}">
                <a16:creationId xmlns:a16="http://schemas.microsoft.com/office/drawing/2014/main" id="{83648F6C-420E-6F4B-B8EE-448DF65E92C8}"/>
              </a:ext>
            </a:extLst>
          </p:cNvPr>
          <p:cNvSpPr txBox="1"/>
          <p:nvPr userDrawn="1"/>
        </p:nvSpPr>
        <p:spPr>
          <a:xfrm>
            <a:off x="513507" y="5323024"/>
            <a:ext cx="3762329" cy="307777"/>
          </a:xfrm>
          <a:prstGeom prst="rect">
            <a:avLst/>
          </a:prstGeom>
          <a:noFill/>
        </p:spPr>
        <p:txBody>
          <a:bodyPr wrap="square" rtlCol="0">
            <a:noAutofit/>
          </a:bodyPr>
          <a:lstStyle/>
          <a:p>
            <a:pPr>
              <a:lnSpc>
                <a:spcPct val="100000"/>
              </a:lnSpc>
            </a:pPr>
            <a:r>
              <a:rPr lang="en-US" sz="1100" spc="0">
                <a:solidFill>
                  <a:srgbClr val="777877"/>
                </a:solidFill>
                <a:latin typeface="Arial" panose="020B0604020202020204" pitchFamily="34" charset="0"/>
                <a:cs typeface="Arial" panose="020B0604020202020204" pitchFamily="34" charset="0"/>
              </a:rPr>
              <a:t>Integrated countries and territories</a:t>
            </a:r>
          </a:p>
        </p:txBody>
      </p:sp>
      <p:sp>
        <p:nvSpPr>
          <p:cNvPr id="10" name="TextBox 9">
            <a:extLst>
              <a:ext uri="{FF2B5EF4-FFF2-40B4-BE49-F238E27FC236}">
                <a16:creationId xmlns:a16="http://schemas.microsoft.com/office/drawing/2014/main" id="{FAABE2D5-80E7-2E4D-9455-16E83F9B8848}"/>
              </a:ext>
            </a:extLst>
          </p:cNvPr>
          <p:cNvSpPr txBox="1"/>
          <p:nvPr userDrawn="1"/>
        </p:nvSpPr>
        <p:spPr>
          <a:xfrm>
            <a:off x="513507" y="5625889"/>
            <a:ext cx="4475019" cy="523220"/>
          </a:xfrm>
          <a:prstGeom prst="rect">
            <a:avLst/>
          </a:prstGeom>
          <a:noFill/>
        </p:spPr>
        <p:txBody>
          <a:bodyPr wrap="square" rtlCol="0">
            <a:noAutofit/>
          </a:bodyPr>
          <a:lstStyle/>
          <a:p>
            <a:pPr>
              <a:lnSpc>
                <a:spcPct val="100000"/>
              </a:lnSpc>
            </a:pPr>
            <a:r>
              <a:rPr lang="en-US" sz="1100" spc="0">
                <a:solidFill>
                  <a:srgbClr val="777877"/>
                </a:solidFill>
                <a:latin typeface="Arial" panose="020B0604020202020204" pitchFamily="34" charset="0"/>
                <a:cs typeface="Arial" panose="020B0604020202020204" pitchFamily="34" charset="0"/>
              </a:rPr>
              <a:t>Non-integrated countries and territories:</a:t>
            </a:r>
          </a:p>
          <a:p>
            <a:pPr>
              <a:lnSpc>
                <a:spcPct val="100000"/>
              </a:lnSpc>
            </a:pPr>
            <a:r>
              <a:rPr lang="en-US" sz="1100" spc="0">
                <a:solidFill>
                  <a:srgbClr val="777877"/>
                </a:solidFill>
                <a:latin typeface="Arial" panose="020B0604020202020204" pitchFamily="34" charset="0"/>
                <a:cs typeface="Arial" panose="020B0604020202020204" pitchFamily="34" charset="0"/>
              </a:rPr>
              <a:t>Mazars correspondents and representative offices</a:t>
            </a:r>
          </a:p>
        </p:txBody>
      </p:sp>
    </p:spTree>
    <p:extLst>
      <p:ext uri="{BB962C8B-B14F-4D97-AF65-F5344CB8AC3E}">
        <p14:creationId xmlns:p14="http://schemas.microsoft.com/office/powerpoint/2010/main" val="6339698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1D3BDC33-61E9-4E4F-8336-32B8EFAA3E9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3" name="Chart Placeholder 2">
            <a:extLst>
              <a:ext uri="{FF2B5EF4-FFF2-40B4-BE49-F238E27FC236}">
                <a16:creationId xmlns:a16="http://schemas.microsoft.com/office/drawing/2014/main" id="{36746BEF-FED5-264E-A9E3-777FE39D208A}"/>
              </a:ext>
            </a:extLst>
          </p:cNvPr>
          <p:cNvSpPr>
            <a:spLocks noGrp="1"/>
          </p:cNvSpPr>
          <p:nvPr>
            <p:ph type="chart" sz="quarter" idx="23"/>
          </p:nvPr>
        </p:nvSpPr>
        <p:spPr>
          <a:xfrm>
            <a:off x="6240463" y="2438400"/>
            <a:ext cx="5646735" cy="3619500"/>
          </a:xfrm>
          <a:solidFill>
            <a:schemeClr val="bg2"/>
          </a:solidFill>
        </p:spPr>
        <p:txBody>
          <a:bodyPr lIns="72000" rIns="72000"/>
          <a:lstStyle/>
          <a:p>
            <a:r>
              <a:rPr lang="en-US"/>
              <a:t>Click icon to add chart</a:t>
            </a:r>
          </a:p>
        </p:txBody>
      </p:sp>
      <p:sp>
        <p:nvSpPr>
          <p:cNvPr id="11" name="Text Placeholder 16">
            <a:extLst>
              <a:ext uri="{FF2B5EF4-FFF2-40B4-BE49-F238E27FC236}">
                <a16:creationId xmlns:a16="http://schemas.microsoft.com/office/drawing/2014/main" id="{43C9D6CE-C1CA-2949-A340-45855EA0E02B}"/>
              </a:ext>
            </a:extLst>
          </p:cNvPr>
          <p:cNvSpPr>
            <a:spLocks noGrp="1"/>
          </p:cNvSpPr>
          <p:nvPr>
            <p:ph type="body" sz="quarter" idx="18" hasCustomPrompt="1"/>
          </p:nvPr>
        </p:nvSpPr>
        <p:spPr>
          <a:xfrm>
            <a:off x="304800" y="2439120"/>
            <a:ext cx="5642610" cy="33415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2" name="Text Placeholder 16">
            <a:extLst>
              <a:ext uri="{FF2B5EF4-FFF2-40B4-BE49-F238E27FC236}">
                <a16:creationId xmlns:a16="http://schemas.microsoft.com/office/drawing/2014/main" id="{F56273F7-A257-3940-8133-598251D96C88}"/>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4" name="Text Placeholder 16">
            <a:extLst>
              <a:ext uri="{FF2B5EF4-FFF2-40B4-BE49-F238E27FC236}">
                <a16:creationId xmlns:a16="http://schemas.microsoft.com/office/drawing/2014/main" id="{EEB79812-7732-224B-B215-FE1078178157}"/>
              </a:ext>
            </a:extLst>
          </p:cNvPr>
          <p:cNvSpPr>
            <a:spLocks noGrp="1"/>
          </p:cNvSpPr>
          <p:nvPr>
            <p:ph type="body" sz="quarter" idx="13" hasCustomPrompt="1"/>
          </p:nvPr>
        </p:nvSpPr>
        <p:spPr>
          <a:xfrm>
            <a:off x="304648" y="307551"/>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04006D40-EF62-0E4B-9764-1C68F79C610C}"/>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5" name="Text Placeholder 9">
            <a:extLst>
              <a:ext uri="{FF2B5EF4-FFF2-40B4-BE49-F238E27FC236}">
                <a16:creationId xmlns:a16="http://schemas.microsoft.com/office/drawing/2014/main" id="{1C872A2A-2BA9-224D-870F-3FA77E6563FB}"/>
              </a:ext>
            </a:extLst>
          </p:cNvPr>
          <p:cNvSpPr>
            <a:spLocks noGrp="1"/>
          </p:cNvSpPr>
          <p:nvPr>
            <p:ph type="body" sz="quarter" idx="24"/>
          </p:nvPr>
        </p:nvSpPr>
        <p:spPr>
          <a:xfrm>
            <a:off x="304800" y="2786725"/>
            <a:ext cx="5646735" cy="3271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41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section divider">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626B40-B4E8-B645-94B5-7819339718C8}"/>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Box 11">
            <a:extLst>
              <a:ext uri="{FF2B5EF4-FFF2-40B4-BE49-F238E27FC236}">
                <a16:creationId xmlns:a16="http://schemas.microsoft.com/office/drawing/2014/main" id="{834B9A76-98A8-0543-8925-B84B4D826E31}"/>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Add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10" name="Text Placeholder 24">
            <a:extLst>
              <a:ext uri="{FF2B5EF4-FFF2-40B4-BE49-F238E27FC236}">
                <a16:creationId xmlns:a16="http://schemas.microsoft.com/office/drawing/2014/main" id="{8854C75F-3FC7-B34E-B3B1-95DCD984827C}"/>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xx:</a:t>
            </a:r>
          </a:p>
        </p:txBody>
      </p:sp>
      <p:sp>
        <p:nvSpPr>
          <p:cNvPr id="11" name="Text Placeholder 24">
            <a:extLst>
              <a:ext uri="{FF2B5EF4-FFF2-40B4-BE49-F238E27FC236}">
                <a16:creationId xmlns:a16="http://schemas.microsoft.com/office/drawing/2014/main" id="{F4516C09-482B-5546-9793-7F35145BAE41}"/>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 Placeholder 3">
            <a:extLst>
              <a:ext uri="{FF2B5EF4-FFF2-40B4-BE49-F238E27FC236}">
                <a16:creationId xmlns:a16="http://schemas.microsoft.com/office/drawing/2014/main" id="{C7DCA978-C83B-A440-9897-4DD822FFCB82}"/>
              </a:ext>
            </a:extLst>
          </p:cNvPr>
          <p:cNvSpPr>
            <a:spLocks noGrp="1"/>
          </p:cNvSpPr>
          <p:nvPr>
            <p:ph type="body" sz="quarter" idx="15" hasCustomPrompt="1"/>
          </p:nvPr>
        </p:nvSpPr>
        <p:spPr>
          <a:xfrm>
            <a:off x="9648825" y="86437"/>
            <a:ext cx="2238375" cy="1600200"/>
          </a:xfrm>
        </p:spPr>
        <p:txBody>
          <a:bodyPr lIns="0" tIns="0" rIns="0" bIns="0">
            <a:noAutofit/>
          </a:bodyPr>
          <a:lstStyle>
            <a:lvl1pPr marL="0" indent="0" algn="r">
              <a:buNone/>
              <a:defRPr sz="13800" b="1">
                <a:solidFill>
                  <a:schemeClr val="bg1"/>
                </a:solidFill>
              </a:defRPr>
            </a:lvl1pPr>
          </a:lstStyle>
          <a:p>
            <a:pPr lvl="0"/>
            <a:r>
              <a:rPr lang="en-US"/>
              <a:t>xx</a:t>
            </a:r>
          </a:p>
        </p:txBody>
      </p:sp>
      <p:sp>
        <p:nvSpPr>
          <p:cNvPr id="3" name="Text Placeholder 2">
            <a:extLst>
              <a:ext uri="{FF2B5EF4-FFF2-40B4-BE49-F238E27FC236}">
                <a16:creationId xmlns:a16="http://schemas.microsoft.com/office/drawing/2014/main" id="{4A70D857-6CE2-4BF7-8BDE-326605341569}"/>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298678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1D3BDC33-61E9-4E4F-8336-32B8EFAA3E9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Text Placeholder 16">
            <a:extLst>
              <a:ext uri="{FF2B5EF4-FFF2-40B4-BE49-F238E27FC236}">
                <a16:creationId xmlns:a16="http://schemas.microsoft.com/office/drawing/2014/main" id="{EEB79812-7732-224B-B215-FE1078178157}"/>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04006D40-EF62-0E4B-9764-1C68F79C610C}"/>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Tree>
    <p:extLst>
      <p:ext uri="{BB962C8B-B14F-4D97-AF65-F5344CB8AC3E}">
        <p14:creationId xmlns:p14="http://schemas.microsoft.com/office/powerpoint/2010/main" val="24174499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BEB95-3DEB-4265-B3FB-AB181CFBAADC}"/>
              </a:ext>
            </a:extLst>
          </p:cNvPr>
          <p:cNvSpPr>
            <a:spLocks noGrp="1"/>
          </p:cNvSpPr>
          <p:nvPr>
            <p:ph type="dt" sz="half" idx="10"/>
          </p:nvPr>
        </p:nvSpPr>
        <p:spPr/>
        <p:txBody>
          <a:bodyPr/>
          <a:lstStyle/>
          <a:p>
            <a:fld id="{9F1348F3-D1DB-4B22-82F2-A286FDC2EEA4}" type="datetime3">
              <a:rPr lang="en-US" smtClean="0"/>
              <a:t>28 September 2023</a:t>
            </a:fld>
            <a:endParaRPr lang="en-US"/>
          </a:p>
        </p:txBody>
      </p:sp>
      <p:sp>
        <p:nvSpPr>
          <p:cNvPr id="3" name="Footer Placeholder 2">
            <a:extLst>
              <a:ext uri="{FF2B5EF4-FFF2-40B4-BE49-F238E27FC236}">
                <a16:creationId xmlns:a16="http://schemas.microsoft.com/office/drawing/2014/main" id="{60392AE3-5AE4-42AA-B3C0-1C1A9C40E8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D6C1FE-8A27-4D9B-BCFA-A5B770253571}"/>
              </a:ext>
            </a:extLst>
          </p:cNvPr>
          <p:cNvSpPr>
            <a:spLocks noGrp="1"/>
          </p:cNvSpPr>
          <p:nvPr>
            <p:ph type="sldNum" sz="quarter" idx="12"/>
          </p:nvPr>
        </p:nvSpPr>
        <p:spPr/>
        <p:txBody>
          <a:bodyPr/>
          <a:lstStyle/>
          <a:p>
            <a:fld id="{731A1681-B67C-634E-B9F8-D054051C2089}" type="slidenum">
              <a:rPr lang="en-US" smtClean="0"/>
              <a:pPr/>
              <a:t>‹#›</a:t>
            </a:fld>
            <a:endParaRPr lang="en-US"/>
          </a:p>
        </p:txBody>
      </p:sp>
    </p:spTree>
    <p:extLst>
      <p:ext uri="{BB962C8B-B14F-4D97-AF65-F5344CB8AC3E}">
        <p14:creationId xmlns:p14="http://schemas.microsoft.com/office/powerpoint/2010/main" val="20993686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ull picture 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A5680B-64CC-8549-9F37-2239904E1BA6}"/>
              </a:ext>
            </a:extLst>
          </p:cNvPr>
          <p:cNvSpPr>
            <a:spLocks noGrp="1"/>
          </p:cNvSpPr>
          <p:nvPr>
            <p:ph type="pic" sz="quarter" idx="19"/>
          </p:nvPr>
        </p:nvSpPr>
        <p:spPr>
          <a:xfrm>
            <a:off x="1" y="0"/>
            <a:ext cx="12192000" cy="6057900"/>
          </a:xfrm>
          <a:solidFill>
            <a:schemeClr val="bg2"/>
          </a:solidFill>
        </p:spPr>
        <p:txBody>
          <a:bodyPr anchor="ctr">
            <a:noAutofit/>
          </a:bodyPr>
          <a:lstStyle>
            <a:lvl1pPr marL="0" indent="0" algn="ctr">
              <a:buNone/>
              <a:defRPr/>
            </a:lvl1pPr>
          </a:lstStyle>
          <a:p>
            <a:r>
              <a:rPr lang="en-US"/>
              <a:t>Click icon to add picture</a:t>
            </a:r>
          </a:p>
        </p:txBody>
      </p:sp>
      <p:sp>
        <p:nvSpPr>
          <p:cNvPr id="37" name="Text Placeholder 36">
            <a:extLst>
              <a:ext uri="{FF2B5EF4-FFF2-40B4-BE49-F238E27FC236}">
                <a16:creationId xmlns:a16="http://schemas.microsoft.com/office/drawing/2014/main" id="{3FBF1E9E-667B-3240-AEE5-5A65CACD9B88}"/>
              </a:ext>
            </a:extLst>
          </p:cNvPr>
          <p:cNvSpPr>
            <a:spLocks noGrp="1"/>
          </p:cNvSpPr>
          <p:nvPr>
            <p:ph type="body" sz="quarter" idx="17" hasCustomPrompt="1"/>
          </p:nvPr>
        </p:nvSpPr>
        <p:spPr>
          <a:xfrm>
            <a:off x="317702" y="2433600"/>
            <a:ext cx="5633836" cy="360000"/>
          </a:xfrm>
        </p:spPr>
        <p:txBody>
          <a:bodyPr lIns="0" tIns="0" rIns="0">
            <a:noAutofit/>
          </a:bodyPr>
          <a:lstStyle>
            <a:lvl1pPr marL="0" indent="0">
              <a:buNone/>
              <a:defRPr sz="2400" spc="40" baseline="0">
                <a:solidFill>
                  <a:schemeClr val="bg1"/>
                </a:solidFill>
              </a:defRPr>
            </a:lvl1pPr>
            <a:lvl2pPr>
              <a:defRPr>
                <a:solidFill>
                  <a:schemeClr val="bg1">
                    <a:alpha val="46000"/>
                  </a:schemeClr>
                </a:solidFill>
              </a:defRPr>
            </a:lvl2pPr>
            <a:lvl3pPr>
              <a:defRPr>
                <a:solidFill>
                  <a:schemeClr val="bg1">
                    <a:alpha val="46000"/>
                  </a:schemeClr>
                </a:solidFill>
              </a:defRPr>
            </a:lvl3pPr>
            <a:lvl4pPr>
              <a:defRPr>
                <a:solidFill>
                  <a:schemeClr val="bg1">
                    <a:alpha val="46000"/>
                  </a:schemeClr>
                </a:solidFill>
              </a:defRPr>
            </a:lvl4pPr>
            <a:lvl5pPr>
              <a:defRPr>
                <a:solidFill>
                  <a:schemeClr val="bg1">
                    <a:alpha val="46000"/>
                  </a:schemeClr>
                </a:solidFill>
              </a:defRPr>
            </a:lvl5pPr>
          </a:lstStyle>
          <a:p>
            <a:pPr lvl="0"/>
            <a:r>
              <a:rPr lang="en-US"/>
              <a:t>Subtitle</a:t>
            </a:r>
          </a:p>
        </p:txBody>
      </p:sp>
      <p:sp>
        <p:nvSpPr>
          <p:cNvPr id="25" name="Text Placeholder 24">
            <a:extLst>
              <a:ext uri="{FF2B5EF4-FFF2-40B4-BE49-F238E27FC236}">
                <a16:creationId xmlns:a16="http://schemas.microsoft.com/office/drawing/2014/main" id="{D3BDED34-F3C8-8740-A027-7F1F2B562E1A}"/>
              </a:ext>
            </a:extLst>
          </p:cNvPr>
          <p:cNvSpPr>
            <a:spLocks noGrp="1"/>
          </p:cNvSpPr>
          <p:nvPr>
            <p:ph type="body" sz="quarter" idx="13" hasCustomPrompt="1"/>
          </p:nvPr>
        </p:nvSpPr>
        <p:spPr>
          <a:xfrm>
            <a:off x="316992" y="1571017"/>
            <a:ext cx="563566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Title</a:t>
            </a:r>
          </a:p>
        </p:txBody>
      </p:sp>
      <p:sp>
        <p:nvSpPr>
          <p:cNvPr id="38" name="Text Placeholder 36">
            <a:extLst>
              <a:ext uri="{FF2B5EF4-FFF2-40B4-BE49-F238E27FC236}">
                <a16:creationId xmlns:a16="http://schemas.microsoft.com/office/drawing/2014/main" id="{4A7A1324-5ADD-E049-9BEC-F9BB915F46A9}"/>
              </a:ext>
            </a:extLst>
          </p:cNvPr>
          <p:cNvSpPr>
            <a:spLocks noGrp="1"/>
          </p:cNvSpPr>
          <p:nvPr>
            <p:ph type="body" sz="quarter" idx="18" hasCustomPrompt="1"/>
          </p:nvPr>
        </p:nvSpPr>
        <p:spPr>
          <a:xfrm>
            <a:off x="317702" y="3429213"/>
            <a:ext cx="5633836" cy="360000"/>
          </a:xfrm>
        </p:spPr>
        <p:txBody>
          <a:bodyPr lIns="0" tIns="0" rIns="0">
            <a:noAutofit/>
          </a:bodyPr>
          <a:lstStyle>
            <a:lvl1pPr marL="0" indent="0">
              <a:buNone/>
              <a:defRPr sz="1800" spc="40" baseline="0">
                <a:solidFill>
                  <a:schemeClr val="bg1"/>
                </a:solidFill>
              </a:defRPr>
            </a:lvl1pPr>
            <a:lvl2pPr>
              <a:defRPr>
                <a:solidFill>
                  <a:schemeClr val="bg1">
                    <a:alpha val="46000"/>
                  </a:schemeClr>
                </a:solidFill>
              </a:defRPr>
            </a:lvl2pPr>
            <a:lvl3pPr>
              <a:defRPr>
                <a:solidFill>
                  <a:schemeClr val="bg1">
                    <a:alpha val="46000"/>
                  </a:schemeClr>
                </a:solidFill>
              </a:defRPr>
            </a:lvl3pPr>
            <a:lvl4pPr>
              <a:defRPr>
                <a:solidFill>
                  <a:schemeClr val="bg1">
                    <a:alpha val="46000"/>
                  </a:schemeClr>
                </a:solidFill>
              </a:defRPr>
            </a:lvl4pPr>
            <a:lvl5pPr>
              <a:defRPr>
                <a:solidFill>
                  <a:schemeClr val="bg1">
                    <a:alpha val="46000"/>
                  </a:schemeClr>
                </a:solidFill>
              </a:defRPr>
            </a:lvl5pPr>
          </a:lstStyle>
          <a:p>
            <a:pPr lvl="0"/>
            <a:r>
              <a:rPr lang="en-US"/>
              <a:t>Name, Date, Year</a:t>
            </a:r>
          </a:p>
        </p:txBody>
      </p:sp>
      <p:sp>
        <p:nvSpPr>
          <p:cNvPr id="2" name="Rectangle 1">
            <a:extLst>
              <a:ext uri="{FF2B5EF4-FFF2-40B4-BE49-F238E27FC236}">
                <a16:creationId xmlns:a16="http://schemas.microsoft.com/office/drawing/2014/main" id="{1787DA18-E9EC-4537-8E10-06648A939C7F}"/>
              </a:ext>
            </a:extLst>
          </p:cNvPr>
          <p:cNvSpPr/>
          <p:nvPr userDrawn="1"/>
        </p:nvSpPr>
        <p:spPr>
          <a:xfrm>
            <a:off x="0" y="6057900"/>
            <a:ext cx="12192000" cy="8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icture containing drawing, clock, meter&#10;&#10;Description automatically generated">
            <a:extLst>
              <a:ext uri="{FF2B5EF4-FFF2-40B4-BE49-F238E27FC236}">
                <a16:creationId xmlns:a16="http://schemas.microsoft.com/office/drawing/2014/main" id="{8A43678C-B74E-450F-A65B-95A347B48D64}"/>
              </a:ext>
            </a:extLst>
          </p:cNvPr>
          <p:cNvPicPr>
            <a:picLocks noChangeAspect="1"/>
          </p:cNvPicPr>
          <p:nvPr userDrawn="1"/>
        </p:nvPicPr>
        <p:blipFill>
          <a:blip r:embed="rId2"/>
          <a:stretch>
            <a:fillRect/>
          </a:stretch>
        </p:blipFill>
        <p:spPr>
          <a:xfrm>
            <a:off x="298361" y="6362698"/>
            <a:ext cx="1374870" cy="217575"/>
          </a:xfrm>
          <a:prstGeom prst="rect">
            <a:avLst/>
          </a:prstGeom>
        </p:spPr>
      </p:pic>
    </p:spTree>
    <p:extLst>
      <p:ext uri="{BB962C8B-B14F-4D97-AF65-F5344CB8AC3E}">
        <p14:creationId xmlns:p14="http://schemas.microsoft.com/office/powerpoint/2010/main" val="30016144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92">
          <p15:clr>
            <a:srgbClr val="FBAE40"/>
          </p15:clr>
        </p15:guide>
        <p15:guide id="4" orient="horz" pos="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tatic contact slid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06F28D-75C7-4A1F-9018-4FE2D7E4EC44}"/>
              </a:ext>
            </a:extLst>
          </p:cNvPr>
          <p:cNvSpPr/>
          <p:nvPr userDrawn="1"/>
        </p:nvSpPr>
        <p:spPr>
          <a:xfrm>
            <a:off x="0" y="6057900"/>
            <a:ext cx="12192000" cy="8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drawing, clock, meter&#10;&#10;Description automatically generated">
            <a:extLst>
              <a:ext uri="{FF2B5EF4-FFF2-40B4-BE49-F238E27FC236}">
                <a16:creationId xmlns:a16="http://schemas.microsoft.com/office/drawing/2014/main" id="{54AA77A3-6F55-4294-9684-BA8D1D3CA95D}"/>
              </a:ext>
            </a:extLst>
          </p:cNvPr>
          <p:cNvPicPr>
            <a:picLocks noChangeAspect="1"/>
          </p:cNvPicPr>
          <p:nvPr userDrawn="1"/>
        </p:nvPicPr>
        <p:blipFill>
          <a:blip r:embed="rId2"/>
          <a:stretch>
            <a:fillRect/>
          </a:stretch>
        </p:blipFill>
        <p:spPr>
          <a:xfrm>
            <a:off x="298361" y="6362698"/>
            <a:ext cx="1374870" cy="217575"/>
          </a:xfrm>
          <a:prstGeom prst="rect">
            <a:avLst/>
          </a:prstGeom>
        </p:spPr>
      </p:pic>
      <p:sp>
        <p:nvSpPr>
          <p:cNvPr id="28" name="Date Placeholder 27">
            <a:extLst>
              <a:ext uri="{FF2B5EF4-FFF2-40B4-BE49-F238E27FC236}">
                <a16:creationId xmlns:a16="http://schemas.microsoft.com/office/drawing/2014/main" id="{EA593AB5-DFA0-4A29-80E7-B466D7EC1084}"/>
              </a:ext>
            </a:extLst>
          </p:cNvPr>
          <p:cNvSpPr>
            <a:spLocks noGrp="1"/>
          </p:cNvSpPr>
          <p:nvPr>
            <p:ph type="dt" sz="half" idx="23"/>
          </p:nvPr>
        </p:nvSpPr>
        <p:spPr/>
        <p:txBody>
          <a:bodyPr/>
          <a:lstStyle/>
          <a:p>
            <a:fld id="{9F1348F3-D1DB-4B22-82F2-A286FDC2EEA4}" type="datetime3">
              <a:rPr lang="en-US" smtClean="0"/>
              <a:t>28 September 2023</a:t>
            </a:fld>
            <a:endParaRPr lang="en-US"/>
          </a:p>
        </p:txBody>
      </p:sp>
      <p:sp>
        <p:nvSpPr>
          <p:cNvPr id="29" name="Footer Placeholder 28">
            <a:extLst>
              <a:ext uri="{FF2B5EF4-FFF2-40B4-BE49-F238E27FC236}">
                <a16:creationId xmlns:a16="http://schemas.microsoft.com/office/drawing/2014/main" id="{84603E45-0675-4AE4-9114-0BBB8D3F6912}"/>
              </a:ext>
            </a:extLst>
          </p:cNvPr>
          <p:cNvSpPr>
            <a:spLocks noGrp="1"/>
          </p:cNvSpPr>
          <p:nvPr>
            <p:ph type="ftr" sz="quarter" idx="24"/>
          </p:nvPr>
        </p:nvSpPr>
        <p:spPr/>
        <p:txBody>
          <a:bodyPr/>
          <a:lstStyle/>
          <a:p>
            <a:endParaRPr lang="en-GB"/>
          </a:p>
        </p:txBody>
      </p:sp>
      <p:sp>
        <p:nvSpPr>
          <p:cNvPr id="30" name="Slide Number Placeholder 29">
            <a:extLst>
              <a:ext uri="{FF2B5EF4-FFF2-40B4-BE49-F238E27FC236}">
                <a16:creationId xmlns:a16="http://schemas.microsoft.com/office/drawing/2014/main" id="{8362248D-727D-4AB0-8B4D-161A04641118}"/>
              </a:ext>
            </a:extLst>
          </p:cNvPr>
          <p:cNvSpPr>
            <a:spLocks noGrp="1"/>
          </p:cNvSpPr>
          <p:nvPr>
            <p:ph type="sldNum" sz="quarter" idx="25"/>
          </p:nvPr>
        </p:nvSpPr>
        <p:spPr/>
        <p:txBody>
          <a:bodyPr/>
          <a:lstStyle/>
          <a:p>
            <a:fld id="{731A1681-B67C-634E-B9F8-D054051C2089}" type="slidenum">
              <a:rPr lang="en-US" smtClean="0"/>
              <a:pPr/>
              <a:t>‹#›</a:t>
            </a:fld>
            <a:endParaRPr lang="en-US"/>
          </a:p>
        </p:txBody>
      </p:sp>
      <p:sp>
        <p:nvSpPr>
          <p:cNvPr id="4" name="TextBox 3">
            <a:extLst>
              <a:ext uri="{FF2B5EF4-FFF2-40B4-BE49-F238E27FC236}">
                <a16:creationId xmlns:a16="http://schemas.microsoft.com/office/drawing/2014/main" id="{B078E6C2-E380-4493-BB73-10B7FF458998}"/>
              </a:ext>
            </a:extLst>
          </p:cNvPr>
          <p:cNvSpPr txBox="1"/>
          <p:nvPr userDrawn="1"/>
        </p:nvSpPr>
        <p:spPr>
          <a:xfrm>
            <a:off x="298361" y="5645119"/>
            <a:ext cx="2490603" cy="215444"/>
          </a:xfrm>
          <a:prstGeom prst="rect">
            <a:avLst/>
          </a:prstGeom>
          <a:noFill/>
        </p:spPr>
        <p:txBody>
          <a:bodyPr wrap="square" lIns="0" rIns="0" rtlCol="0">
            <a:spAutoFit/>
          </a:bodyPr>
          <a:lstStyle/>
          <a:p>
            <a:pPr marL="0" indent="0" algn="l">
              <a:buFont typeface="Arial" panose="020B0604020202020204" pitchFamily="34" charset="0"/>
              <a:buNone/>
            </a:pPr>
            <a:r>
              <a:rPr lang="en-US" sz="800" spc="40">
                <a:solidFill>
                  <a:schemeClr val="bg1"/>
                </a:solidFill>
              </a:rPr>
              <a:t>© Mazars 2022</a:t>
            </a:r>
          </a:p>
        </p:txBody>
      </p:sp>
      <p:sp>
        <p:nvSpPr>
          <p:cNvPr id="2" name="TextBox 1">
            <a:extLst>
              <a:ext uri="{FF2B5EF4-FFF2-40B4-BE49-F238E27FC236}">
                <a16:creationId xmlns:a16="http://schemas.microsoft.com/office/drawing/2014/main" id="{9B789DEF-0D5E-454D-B872-C9C4F92748E7}"/>
              </a:ext>
            </a:extLst>
          </p:cNvPr>
          <p:cNvSpPr txBox="1"/>
          <p:nvPr userDrawn="1"/>
        </p:nvSpPr>
        <p:spPr>
          <a:xfrm>
            <a:off x="304800" y="306218"/>
            <a:ext cx="5648942" cy="369332"/>
          </a:xfrm>
          <a:prstGeom prst="rect">
            <a:avLst/>
          </a:prstGeom>
          <a:noFill/>
        </p:spPr>
        <p:txBody>
          <a:bodyPr wrap="square" lIns="0" tIns="0" rIns="0" bIns="0" rtlCol="0">
            <a:spAutoFit/>
          </a:bodyPr>
          <a:lstStyle/>
          <a:p>
            <a:pPr marL="0" indent="0" algn="l">
              <a:buFont typeface="Arial" panose="020B0604020202020204" pitchFamily="34" charset="0"/>
              <a:buNone/>
            </a:pPr>
            <a:r>
              <a:rPr lang="en-US" sz="2400" spc="40">
                <a:solidFill>
                  <a:schemeClr val="bg1"/>
                </a:solidFill>
              </a:rPr>
              <a:t>Contact</a:t>
            </a:r>
          </a:p>
        </p:txBody>
      </p:sp>
      <p:sp>
        <p:nvSpPr>
          <p:cNvPr id="17" name="TextBox 16">
            <a:extLst>
              <a:ext uri="{FF2B5EF4-FFF2-40B4-BE49-F238E27FC236}">
                <a16:creationId xmlns:a16="http://schemas.microsoft.com/office/drawing/2014/main" id="{305F7734-8643-47C3-9380-13EA914B56BA}"/>
              </a:ext>
            </a:extLst>
          </p:cNvPr>
          <p:cNvSpPr txBox="1"/>
          <p:nvPr userDrawn="1"/>
        </p:nvSpPr>
        <p:spPr>
          <a:xfrm>
            <a:off x="6248400" y="306218"/>
            <a:ext cx="5648942" cy="369332"/>
          </a:xfrm>
          <a:prstGeom prst="rect">
            <a:avLst/>
          </a:prstGeom>
          <a:noFill/>
        </p:spPr>
        <p:txBody>
          <a:bodyPr wrap="square" lIns="0" tIns="0" rIns="0" bIns="0" rtlCol="0">
            <a:spAutoFit/>
          </a:bodyPr>
          <a:lstStyle/>
          <a:p>
            <a:pPr marL="0" indent="0" algn="l">
              <a:buFont typeface="Arial" panose="020B0604020202020204" pitchFamily="34" charset="0"/>
              <a:buNone/>
            </a:pPr>
            <a:r>
              <a:rPr lang="en-US" sz="2400" spc="40">
                <a:solidFill>
                  <a:schemeClr val="bg1"/>
                </a:solidFill>
              </a:rPr>
              <a:t>Follow us:</a:t>
            </a:r>
          </a:p>
        </p:txBody>
      </p:sp>
      <p:sp>
        <p:nvSpPr>
          <p:cNvPr id="18" name="TextBox 17">
            <a:extLst>
              <a:ext uri="{FF2B5EF4-FFF2-40B4-BE49-F238E27FC236}">
                <a16:creationId xmlns:a16="http://schemas.microsoft.com/office/drawing/2014/main" id="{E926134E-C767-4CEC-A972-4736C68BDE81}"/>
              </a:ext>
            </a:extLst>
          </p:cNvPr>
          <p:cNvSpPr txBox="1"/>
          <p:nvPr userDrawn="1"/>
        </p:nvSpPr>
        <p:spPr>
          <a:xfrm>
            <a:off x="6238257" y="1570839"/>
            <a:ext cx="5648942" cy="3005163"/>
          </a:xfrm>
          <a:prstGeom prst="rect">
            <a:avLst/>
          </a:prstGeom>
          <a:noFill/>
        </p:spPr>
        <p:txBody>
          <a:bodyPr wrap="square" lIns="0" tIns="72000" rIns="0" bIns="72000" rtlCol="0">
            <a:spAutoFit/>
          </a:bodyPr>
          <a:lstStyle/>
          <a:p>
            <a:pPr marL="0" indent="0" algn="l">
              <a:lnSpc>
                <a:spcPct val="90000"/>
              </a:lnSpc>
              <a:spcBef>
                <a:spcPts val="1000"/>
              </a:spcBef>
              <a:buFont typeface="Arial" panose="020B0604020202020204" pitchFamily="34" charset="0"/>
              <a:buNone/>
            </a:pPr>
            <a:r>
              <a:rPr lang="en-US" sz="1400" b="1" spc="40">
                <a:solidFill>
                  <a:schemeClr val="bg1"/>
                </a:solidFill>
              </a:rPr>
              <a:t>LinkedIn:</a:t>
            </a:r>
          </a:p>
          <a:p>
            <a:pPr marL="0" indent="0" algn="l">
              <a:lnSpc>
                <a:spcPct val="90000"/>
              </a:lnSpc>
              <a:spcAft>
                <a:spcPts val="300"/>
              </a:spcAft>
              <a:buFont typeface="Arial" panose="020B0604020202020204" pitchFamily="34" charset="0"/>
              <a:buNone/>
            </a:pPr>
            <a:r>
              <a:rPr lang="en-US" sz="1400" b="0" spc="40">
                <a:solidFill>
                  <a:schemeClr val="bg1"/>
                </a:solidFill>
              </a:rPr>
              <a:t>www.linkedin.com/company/Mazars</a:t>
            </a:r>
          </a:p>
          <a:p>
            <a:pPr marL="0" indent="0" algn="l" defTabSz="914400" rtl="0" eaLnBrk="1" latinLnBrk="0" hangingPunct="1">
              <a:lnSpc>
                <a:spcPct val="90000"/>
              </a:lnSpc>
              <a:spcBef>
                <a:spcPts val="1000"/>
              </a:spcBef>
              <a:buFont typeface="Arial" panose="020B0604020202020204" pitchFamily="34" charset="0"/>
              <a:buNone/>
            </a:pPr>
            <a:r>
              <a:rPr lang="en-US" sz="1400" b="1" kern="1200" spc="40">
                <a:solidFill>
                  <a:schemeClr val="bg1"/>
                </a:solidFill>
                <a:latin typeface="+mn-lt"/>
                <a:ea typeface="+mn-ea"/>
                <a:cs typeface="+mn-cs"/>
              </a:rPr>
              <a:t>Twitter:</a:t>
            </a:r>
          </a:p>
          <a:p>
            <a:pPr marL="0" indent="0" algn="l" defTabSz="914400" rtl="0" eaLnBrk="1" latinLnBrk="0" hangingPunct="1">
              <a:lnSpc>
                <a:spcPct val="90000"/>
              </a:lnSpc>
              <a:spcAft>
                <a:spcPts val="300"/>
              </a:spcAft>
              <a:buFont typeface="Arial" panose="020B0604020202020204" pitchFamily="34" charset="0"/>
              <a:buNone/>
            </a:pPr>
            <a:r>
              <a:rPr lang="en-US" sz="1400" b="0" kern="1200" spc="40">
                <a:solidFill>
                  <a:schemeClr val="bg1"/>
                </a:solidFill>
                <a:latin typeface="+mn-lt"/>
                <a:ea typeface="+mn-ea"/>
                <a:cs typeface="+mn-cs"/>
              </a:rPr>
              <a:t>www.twitter.com/MazarsGroup</a:t>
            </a:r>
          </a:p>
          <a:p>
            <a:pPr marL="0" indent="0" algn="l" defTabSz="914400" rtl="0" eaLnBrk="1" latinLnBrk="0" hangingPunct="1">
              <a:lnSpc>
                <a:spcPct val="90000"/>
              </a:lnSpc>
              <a:spcBef>
                <a:spcPts val="1000"/>
              </a:spcBef>
              <a:buFont typeface="Arial" panose="020B0604020202020204" pitchFamily="34" charset="0"/>
              <a:buNone/>
            </a:pPr>
            <a:r>
              <a:rPr lang="en-US" sz="1400" b="1" kern="1200" spc="40">
                <a:solidFill>
                  <a:schemeClr val="bg1"/>
                </a:solidFill>
                <a:latin typeface="+mn-lt"/>
                <a:ea typeface="+mn-ea"/>
                <a:cs typeface="+mn-cs"/>
              </a:rPr>
              <a:t>Facebook:</a:t>
            </a:r>
          </a:p>
          <a:p>
            <a:pPr marL="0" indent="0" algn="l" defTabSz="914400" rtl="0" eaLnBrk="1" latinLnBrk="0" hangingPunct="1">
              <a:lnSpc>
                <a:spcPct val="90000"/>
              </a:lnSpc>
              <a:spcAft>
                <a:spcPts val="300"/>
              </a:spcAft>
              <a:buFont typeface="Arial" panose="020B0604020202020204" pitchFamily="34" charset="0"/>
              <a:buNone/>
            </a:pPr>
            <a:r>
              <a:rPr lang="en-US" sz="1400" b="0" kern="1200" spc="40">
                <a:solidFill>
                  <a:schemeClr val="bg1"/>
                </a:solidFill>
                <a:latin typeface="+mn-lt"/>
                <a:ea typeface="+mn-ea"/>
                <a:cs typeface="+mn-cs"/>
              </a:rPr>
              <a:t>www.facebook.com/MazarsGroup</a:t>
            </a:r>
          </a:p>
          <a:p>
            <a:pPr marL="0" indent="0" algn="l" defTabSz="914400" rtl="0" eaLnBrk="1" latinLnBrk="0" hangingPunct="1">
              <a:lnSpc>
                <a:spcPct val="90000"/>
              </a:lnSpc>
              <a:spcBef>
                <a:spcPts val="1000"/>
              </a:spcBef>
              <a:buFont typeface="Arial" panose="020B0604020202020204" pitchFamily="34" charset="0"/>
              <a:buNone/>
            </a:pPr>
            <a:r>
              <a:rPr lang="en-US" sz="1400" b="1" kern="1200" spc="40">
                <a:solidFill>
                  <a:schemeClr val="bg1"/>
                </a:solidFill>
                <a:latin typeface="+mn-lt"/>
                <a:ea typeface="+mn-ea"/>
                <a:cs typeface="+mn-cs"/>
              </a:rPr>
              <a:t>Instagram:</a:t>
            </a:r>
          </a:p>
          <a:p>
            <a:pPr marL="0" indent="0" algn="l" defTabSz="914400" rtl="0" eaLnBrk="1" latinLnBrk="0" hangingPunct="1">
              <a:lnSpc>
                <a:spcPct val="90000"/>
              </a:lnSpc>
              <a:spcAft>
                <a:spcPts val="300"/>
              </a:spcAft>
              <a:buFont typeface="Arial" panose="020B0604020202020204" pitchFamily="34" charset="0"/>
              <a:buNone/>
            </a:pPr>
            <a:r>
              <a:rPr lang="en-US" sz="1400" b="0" kern="1200" spc="40">
                <a:solidFill>
                  <a:schemeClr val="bg1"/>
                </a:solidFill>
                <a:latin typeface="+mn-lt"/>
                <a:ea typeface="+mn-ea"/>
                <a:cs typeface="+mn-cs"/>
              </a:rPr>
              <a:t>www.instagram.com/MazarsGroup</a:t>
            </a:r>
          </a:p>
          <a:p>
            <a:pPr marL="0" indent="0" algn="l" defTabSz="914400" rtl="0" eaLnBrk="1" latinLnBrk="0" hangingPunct="1">
              <a:lnSpc>
                <a:spcPct val="90000"/>
              </a:lnSpc>
              <a:spcBef>
                <a:spcPts val="1000"/>
              </a:spcBef>
              <a:buFont typeface="Arial" panose="020B0604020202020204" pitchFamily="34" charset="0"/>
              <a:buNone/>
            </a:pPr>
            <a:r>
              <a:rPr lang="en-US" sz="1400" b="1" kern="1200" spc="40">
                <a:solidFill>
                  <a:schemeClr val="bg1"/>
                </a:solidFill>
                <a:latin typeface="+mn-lt"/>
                <a:ea typeface="+mn-ea"/>
                <a:cs typeface="+mn-cs"/>
              </a:rPr>
              <a:t>WeChat:</a:t>
            </a:r>
          </a:p>
          <a:p>
            <a:pPr marL="0" indent="0" algn="l" defTabSz="914400" rtl="0" eaLnBrk="1" latinLnBrk="0" hangingPunct="1">
              <a:lnSpc>
                <a:spcPct val="90000"/>
              </a:lnSpc>
              <a:spcAft>
                <a:spcPts val="300"/>
              </a:spcAft>
              <a:buFont typeface="Arial" panose="020B0604020202020204" pitchFamily="34" charset="0"/>
              <a:buNone/>
            </a:pPr>
            <a:r>
              <a:rPr lang="en-US" sz="1400" b="0" kern="1200" spc="40">
                <a:solidFill>
                  <a:schemeClr val="bg1"/>
                </a:solidFill>
                <a:latin typeface="+mn-lt"/>
                <a:ea typeface="+mn-ea"/>
                <a:cs typeface="+mn-cs"/>
              </a:rPr>
              <a:t>ID: Mazars</a:t>
            </a:r>
          </a:p>
          <a:p>
            <a:pPr marL="0" indent="0" algn="l">
              <a:buFont typeface="Arial" panose="020B0604020202020204" pitchFamily="34" charset="0"/>
              <a:buNone/>
            </a:pPr>
            <a:endParaRPr lang="en-US" sz="1400" b="1" spc="40">
              <a:solidFill>
                <a:schemeClr val="bg1"/>
              </a:solidFill>
            </a:endParaRPr>
          </a:p>
        </p:txBody>
      </p:sp>
      <p:sp>
        <p:nvSpPr>
          <p:cNvPr id="20" name="TextBox 19">
            <a:extLst>
              <a:ext uri="{FF2B5EF4-FFF2-40B4-BE49-F238E27FC236}">
                <a16:creationId xmlns:a16="http://schemas.microsoft.com/office/drawing/2014/main" id="{185AA9AF-F0CC-4166-B24A-B16C1DC926E0}"/>
              </a:ext>
            </a:extLst>
          </p:cNvPr>
          <p:cNvSpPr txBox="1"/>
          <p:nvPr userDrawn="1"/>
        </p:nvSpPr>
        <p:spPr>
          <a:xfrm>
            <a:off x="303071" y="1570839"/>
            <a:ext cx="5648942" cy="367005"/>
          </a:xfrm>
          <a:prstGeom prst="rect">
            <a:avLst/>
          </a:prstGeom>
          <a:noFill/>
        </p:spPr>
        <p:txBody>
          <a:bodyPr wrap="square" lIns="0" tIns="72000" rIns="0" bIns="72000" rtlCol="0">
            <a:spAutoFit/>
          </a:bodyPr>
          <a:lstStyle/>
          <a:p>
            <a:pPr marL="0" indent="0" algn="l">
              <a:lnSpc>
                <a:spcPct val="90000"/>
              </a:lnSpc>
              <a:spcBef>
                <a:spcPts val="1000"/>
              </a:spcBef>
              <a:buFont typeface="Arial" panose="020B0604020202020204" pitchFamily="34" charset="0"/>
              <a:buNone/>
            </a:pPr>
            <a:r>
              <a:rPr lang="en-US" sz="1600" b="1" spc="40">
                <a:solidFill>
                  <a:schemeClr val="bg1"/>
                </a:solidFill>
              </a:rPr>
              <a:t>Mazars</a:t>
            </a:r>
          </a:p>
        </p:txBody>
      </p:sp>
      <p:sp>
        <p:nvSpPr>
          <p:cNvPr id="7" name="TextBox 6">
            <a:extLst>
              <a:ext uri="{FF2B5EF4-FFF2-40B4-BE49-F238E27FC236}">
                <a16:creationId xmlns:a16="http://schemas.microsoft.com/office/drawing/2014/main" id="{49ACC53F-9D9F-4987-8DBE-7AA0E096486D}"/>
              </a:ext>
            </a:extLst>
          </p:cNvPr>
          <p:cNvSpPr txBox="1"/>
          <p:nvPr userDrawn="1"/>
        </p:nvSpPr>
        <p:spPr>
          <a:xfrm>
            <a:off x="299009" y="3470400"/>
            <a:ext cx="5639557" cy="1679434"/>
          </a:xfrm>
          <a:prstGeom prst="rect">
            <a:avLst/>
          </a:prstGeom>
          <a:noFill/>
        </p:spPr>
        <p:txBody>
          <a:bodyPr wrap="square" lIns="0" rtlCol="0">
            <a:spAutoFit/>
          </a:bodyPr>
          <a:lstStyle/>
          <a:p>
            <a:pPr marL="0" marR="0" lvl="0" indent="0" algn="l" defTabSz="44926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FFFFFF"/>
                </a:solidFill>
                <a:effectLst/>
                <a:uLnTx/>
                <a:uFillTx/>
                <a:latin typeface="Arial" panose="020B0604020202020204"/>
                <a:ea typeface="+mn-ea"/>
                <a:cs typeface="+mn-cs"/>
              </a:rPr>
              <a:t>Mazars is an internationally integrated partnership, specialising in audit, accountancy, advisory, tax and legal services*. Operating in over 90 countries and territories around the world, we draw on the expertise of more than 44,000 professionals – 28,000+ in Mazars’ integrated partnership and 16,000+ via the Mazars North America Alliance – to assist clients of all sizes at every stage in their development.</a:t>
            </a:r>
          </a:p>
          <a:p>
            <a:pPr marL="0" marR="0" lvl="0" indent="0" algn="l" defTabSz="44926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 b="0" i="0" u="none" strike="noStrike" kern="1200" cap="none" spc="0" normalizeH="0" baseline="0" noProof="0">
                <a:ln>
                  <a:noFill/>
                </a:ln>
                <a:solidFill>
                  <a:srgbClr val="FFFFFF"/>
                </a:solidFill>
                <a:effectLst/>
                <a:uLnTx/>
                <a:uFillTx/>
                <a:latin typeface="Arial" panose="020B0604020202020204"/>
                <a:ea typeface="+mn-ea"/>
                <a:cs typeface="+mn-cs"/>
              </a:rPr>
              <a:t>*where permitted under applicable country laws.</a:t>
            </a:r>
          </a:p>
          <a:p>
            <a:pPr marL="0" marR="0" lvl="0" indent="0" algn="l" defTabSz="44926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800" b="0" i="0" u="none" strike="noStrike" kern="1200" cap="none" spc="0" normalizeH="0" baseline="0" noProof="0">
              <a:ln>
                <a:noFill/>
              </a:ln>
              <a:solidFill>
                <a:srgbClr val="FFFFFF"/>
              </a:solidFill>
              <a:effectLst/>
              <a:uLnTx/>
              <a:uFillTx/>
              <a:latin typeface="Arial" panose="020B0604020202020204"/>
              <a:ea typeface="+mn-ea"/>
              <a:cs typeface="+mn-cs"/>
            </a:endParaRPr>
          </a:p>
          <a:p>
            <a:pPr marL="0" marR="0" lvl="0" indent="0" algn="l" defTabSz="44926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800" b="0" i="0" u="none" strike="noStrike" kern="1200" cap="none" spc="0" normalizeH="0" baseline="0" noProof="0">
              <a:ln>
                <a:noFill/>
              </a:ln>
              <a:solidFill>
                <a:srgbClr val="FFFFFF"/>
              </a:solidFill>
              <a:effectLst/>
              <a:uLnTx/>
              <a:uFillTx/>
              <a:latin typeface="Arial" panose="020B0604020202020204"/>
              <a:ea typeface="+mn-ea"/>
              <a:cs typeface="+mn-cs"/>
            </a:endParaRPr>
          </a:p>
          <a:p>
            <a:pPr marL="0" marR="0" lvl="0" indent="0" algn="l" defTabSz="44926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800" b="0" i="0" u="none" strike="noStrike" kern="1200" cap="none" spc="0" normalizeH="0" baseline="0" noProof="0">
              <a:ln>
                <a:noFill/>
              </a:ln>
              <a:solidFill>
                <a:srgbClr val="FFFFFF"/>
              </a:solidFill>
              <a:effectLst/>
              <a:uLnTx/>
              <a:uFillTx/>
              <a:latin typeface="Arial" panose="020B0604020202020204"/>
              <a:ea typeface="+mn-ea"/>
              <a:cs typeface="+mn-cs"/>
            </a:endParaRPr>
          </a:p>
          <a:p>
            <a:pPr marL="180975" indent="-180975" algn="l">
              <a:buFont typeface="Arial" panose="020B0604020202020204" pitchFamily="34" charset="0"/>
              <a:buChar char="•"/>
            </a:pPr>
            <a:endParaRPr lang="en-US" sz="1400" spc="40">
              <a:solidFill>
                <a:schemeClr val="tx1"/>
              </a:solidFill>
            </a:endParaRPr>
          </a:p>
        </p:txBody>
      </p:sp>
      <p:sp>
        <p:nvSpPr>
          <p:cNvPr id="22" name="TextBox 21">
            <a:extLst>
              <a:ext uri="{FF2B5EF4-FFF2-40B4-BE49-F238E27FC236}">
                <a16:creationId xmlns:a16="http://schemas.microsoft.com/office/drawing/2014/main" id="{22BE81B9-4DF2-4279-9CD4-B1BD4E34460E}"/>
              </a:ext>
            </a:extLst>
          </p:cNvPr>
          <p:cNvSpPr txBox="1"/>
          <p:nvPr userDrawn="1"/>
        </p:nvSpPr>
        <p:spPr>
          <a:xfrm>
            <a:off x="298361" y="5325804"/>
            <a:ext cx="5648942" cy="274638"/>
          </a:xfrm>
          <a:prstGeom prst="rect">
            <a:avLst/>
          </a:prstGeom>
          <a:noFill/>
        </p:spPr>
        <p:txBody>
          <a:bodyPr wrap="square" lIns="0" rIns="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b="1" kern="1200" noProof="0">
                <a:solidFill>
                  <a:schemeClr val="bg1"/>
                </a:solidFill>
                <a:latin typeface="+mn-lt"/>
                <a:ea typeface="+mn-ea"/>
                <a:cs typeface="+mn-cs"/>
              </a:rPr>
              <a:t>www.mazars.com</a:t>
            </a:r>
          </a:p>
        </p:txBody>
      </p:sp>
      <p:sp>
        <p:nvSpPr>
          <p:cNvPr id="23" name="Text Placeholder 10">
            <a:extLst>
              <a:ext uri="{FF2B5EF4-FFF2-40B4-BE49-F238E27FC236}">
                <a16:creationId xmlns:a16="http://schemas.microsoft.com/office/drawing/2014/main" id="{C5582BC9-6E2D-4E84-8E75-53C9B94DAB50}"/>
              </a:ext>
            </a:extLst>
          </p:cNvPr>
          <p:cNvSpPr>
            <a:spLocks noGrp="1"/>
          </p:cNvSpPr>
          <p:nvPr>
            <p:ph type="body" sz="quarter" idx="19" hasCustomPrompt="1"/>
          </p:nvPr>
        </p:nvSpPr>
        <p:spPr>
          <a:xfrm>
            <a:off x="304800" y="1905000"/>
            <a:ext cx="5648942" cy="1293472"/>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a:t>Address</a:t>
            </a:r>
          </a:p>
        </p:txBody>
      </p:sp>
      <p:sp>
        <p:nvSpPr>
          <p:cNvPr id="15" name="Text Placeholder 31">
            <a:extLst>
              <a:ext uri="{FF2B5EF4-FFF2-40B4-BE49-F238E27FC236}">
                <a16:creationId xmlns:a16="http://schemas.microsoft.com/office/drawing/2014/main" id="{8CCC5E8C-D412-4B06-80B6-23DEAC05D214}"/>
              </a:ext>
            </a:extLst>
          </p:cNvPr>
          <p:cNvSpPr>
            <a:spLocks noGrp="1"/>
          </p:cNvSpPr>
          <p:nvPr>
            <p:ph type="body" sz="quarter" idx="28" hasCustomPrompt="1"/>
          </p:nvPr>
        </p:nvSpPr>
        <p:spPr>
          <a:xfrm>
            <a:off x="304800" y="4299740"/>
            <a:ext cx="5646738" cy="714375"/>
          </a:xfrm>
        </p:spPr>
        <p:txBody>
          <a:bodyPr/>
          <a:lstStyle>
            <a:lvl1pPr marL="0" indent="0" defTabSz="449263">
              <a:buNone/>
              <a:defRPr sz="800">
                <a:solidFill>
                  <a:schemeClr val="bg1"/>
                </a:solidFill>
              </a:defRPr>
            </a:lvl1pPr>
            <a:lvl2pPr marL="0" indent="0" defTabSz="449263">
              <a:buNone/>
              <a:defRPr sz="800">
                <a:solidFill>
                  <a:schemeClr val="bg1"/>
                </a:solidFill>
              </a:defRPr>
            </a:lvl2pPr>
            <a:lvl3pPr marL="0" indent="0" defTabSz="449263">
              <a:buNone/>
              <a:defRPr sz="800">
                <a:solidFill>
                  <a:schemeClr val="bg1"/>
                </a:solidFill>
              </a:defRPr>
            </a:lvl3pPr>
            <a:lvl4pPr marL="0" indent="0" defTabSz="449263">
              <a:buNone/>
              <a:defRPr sz="800">
                <a:solidFill>
                  <a:schemeClr val="bg1"/>
                </a:solidFill>
              </a:defRPr>
            </a:lvl4pPr>
            <a:lvl5pPr marL="0" indent="0" defTabSz="449263">
              <a:buNone/>
              <a:defRPr sz="800">
                <a:solidFill>
                  <a:schemeClr val="bg1"/>
                </a:solidFill>
              </a:defRPr>
            </a:lvl5pPr>
          </a:lstStyle>
          <a:p>
            <a:r>
              <a:rPr lang="en-GB"/>
              <a:t>Add disclaimer here (optional)</a:t>
            </a:r>
          </a:p>
        </p:txBody>
      </p:sp>
    </p:spTree>
    <p:extLst>
      <p:ext uri="{BB962C8B-B14F-4D97-AF65-F5344CB8AC3E}">
        <p14:creationId xmlns:p14="http://schemas.microsoft.com/office/powerpoint/2010/main" val="24919936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ditable contacts slide">
    <p:bg>
      <p:bgPr>
        <a:solidFill>
          <a:schemeClr val="tx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6266A5-FED1-F44F-9012-EBB546574190}"/>
              </a:ext>
            </a:extLst>
          </p:cNvPr>
          <p:cNvSpPr txBox="1"/>
          <p:nvPr userDrawn="1"/>
        </p:nvSpPr>
        <p:spPr>
          <a:xfrm>
            <a:off x="-3788228" y="0"/>
            <a:ext cx="3657600" cy="2462213"/>
          </a:xfrm>
          <a:prstGeom prst="rect">
            <a:avLst/>
          </a:prstGeom>
          <a:noFill/>
        </p:spPr>
        <p:txBody>
          <a:bodyPr wrap="square" lIns="0" rtlCol="0">
            <a:noAutofit/>
          </a:bodyPr>
          <a:lstStyle/>
          <a:p>
            <a:pPr algn="l"/>
            <a:r>
              <a:rPr lang="en-US" sz="1400" b="1">
                <a:solidFill>
                  <a:srgbClr val="FF0000"/>
                </a:solidFill>
              </a:rPr>
              <a:t>CLOSING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 we recommend this be the same as the title page or one of our secondary colours</a:t>
            </a:r>
          </a:p>
          <a:p>
            <a:pPr marL="342900" indent="-342900" algn="l">
              <a:buFont typeface="+mj-lt"/>
              <a:buAutoNum type="arabicPeriod"/>
            </a:pPr>
            <a:r>
              <a:rPr lang="en-US" sz="1400">
                <a:solidFill>
                  <a:srgbClr val="FF0000"/>
                </a:solidFill>
              </a:rPr>
              <a:t>Fill in text boxes with correct information</a:t>
            </a:r>
          </a:p>
          <a:p>
            <a:pPr marL="342900" indent="-342900" algn="l">
              <a:buFont typeface="+mj-lt"/>
              <a:buAutoNum type="arabicPeriod"/>
            </a:pPr>
            <a:r>
              <a:rPr lang="en-US" sz="1400">
                <a:solidFill>
                  <a:srgbClr val="FF0000"/>
                </a:solidFill>
              </a:rPr>
              <a:t>Ensure you include the latest boilerplate text (refer to GBH&gt;Presenting Mazars for the latest version)</a:t>
            </a:r>
          </a:p>
          <a:p>
            <a:pPr marL="342900" indent="-342900" algn="l">
              <a:buFont typeface="+mj-lt"/>
              <a:buAutoNum type="arabicPeriod"/>
            </a:pPr>
            <a:r>
              <a:rPr lang="en-US" sz="1400">
                <a:solidFill>
                  <a:srgbClr val="FF0000"/>
                </a:solidFill>
              </a:rPr>
              <a:t>If your presentation requires a disclaimer as well as the standard Mazars boilerplate, please add it beneath the boilerplate text. </a:t>
            </a:r>
          </a:p>
          <a:p>
            <a:pPr marL="342900" indent="-342900" algn="l">
              <a:buFont typeface="+mj-lt"/>
              <a:buAutoNum type="arabicPeriod"/>
            </a:pPr>
            <a:r>
              <a:rPr lang="en-US" sz="1400">
                <a:solidFill>
                  <a:srgbClr val="FF0000"/>
                </a:solidFill>
              </a:rPr>
              <a:t>DO NOT DELETE THE CONTACTS PAGE. IF YOU DO SO IN ERROR, PLEASE ENSURE YOU REPLACE IT WITH THE CORRECT TEXT.</a:t>
            </a:r>
          </a:p>
        </p:txBody>
      </p:sp>
      <p:sp>
        <p:nvSpPr>
          <p:cNvPr id="3" name="Rectangle 2">
            <a:extLst>
              <a:ext uri="{FF2B5EF4-FFF2-40B4-BE49-F238E27FC236}">
                <a16:creationId xmlns:a16="http://schemas.microsoft.com/office/drawing/2014/main" id="{4D06F28D-75C7-4A1F-9018-4FE2D7E4EC44}"/>
              </a:ext>
            </a:extLst>
          </p:cNvPr>
          <p:cNvSpPr/>
          <p:nvPr userDrawn="1"/>
        </p:nvSpPr>
        <p:spPr>
          <a:xfrm>
            <a:off x="0" y="6057900"/>
            <a:ext cx="12192000" cy="8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drawing, clock, meter&#10;&#10;Description automatically generated">
            <a:extLst>
              <a:ext uri="{FF2B5EF4-FFF2-40B4-BE49-F238E27FC236}">
                <a16:creationId xmlns:a16="http://schemas.microsoft.com/office/drawing/2014/main" id="{54AA77A3-6F55-4294-9684-BA8D1D3CA95D}"/>
              </a:ext>
            </a:extLst>
          </p:cNvPr>
          <p:cNvPicPr>
            <a:picLocks noChangeAspect="1"/>
          </p:cNvPicPr>
          <p:nvPr userDrawn="1"/>
        </p:nvPicPr>
        <p:blipFill>
          <a:blip r:embed="rId2"/>
          <a:stretch>
            <a:fillRect/>
          </a:stretch>
        </p:blipFill>
        <p:spPr>
          <a:xfrm>
            <a:off x="298361" y="6362698"/>
            <a:ext cx="1374870" cy="217575"/>
          </a:xfrm>
          <a:prstGeom prst="rect">
            <a:avLst/>
          </a:prstGeom>
        </p:spPr>
      </p:pic>
      <p:sp>
        <p:nvSpPr>
          <p:cNvPr id="15" name="Content Placeholder 9">
            <a:extLst>
              <a:ext uri="{FF2B5EF4-FFF2-40B4-BE49-F238E27FC236}">
                <a16:creationId xmlns:a16="http://schemas.microsoft.com/office/drawing/2014/main" id="{9D39A555-5A16-4E80-B592-BA5F8D203A3A}"/>
              </a:ext>
            </a:extLst>
          </p:cNvPr>
          <p:cNvSpPr>
            <a:spLocks noGrp="1"/>
          </p:cNvSpPr>
          <p:nvPr>
            <p:ph sz="quarter" idx="10" hasCustomPrompt="1"/>
          </p:nvPr>
        </p:nvSpPr>
        <p:spPr>
          <a:xfrm>
            <a:off x="299010" y="5326122"/>
            <a:ext cx="5639557" cy="274638"/>
          </a:xfrm>
        </p:spPr>
        <p:txBody>
          <a:bodyPr tIns="0" bIns="0"/>
          <a:lstStyle>
            <a:lvl1pPr marL="0" indent="0">
              <a:buNone/>
              <a:defRPr b="1">
                <a:solidFill>
                  <a:schemeClr val="bg1"/>
                </a:solidFill>
              </a:defRPr>
            </a:lvl1pPr>
            <a:lvl2pPr marL="179388" indent="0">
              <a:buNone/>
              <a:defRPr b="1">
                <a:solidFill>
                  <a:schemeClr val="bg1"/>
                </a:solidFill>
              </a:defRPr>
            </a:lvl2pPr>
            <a:lvl3pPr marL="360363" indent="0">
              <a:buNone/>
              <a:defRPr b="1">
                <a:solidFill>
                  <a:schemeClr val="bg1"/>
                </a:solidFill>
              </a:defRPr>
            </a:lvl3pPr>
            <a:lvl4pPr marL="533400" indent="0">
              <a:buNone/>
              <a:defRPr b="1">
                <a:solidFill>
                  <a:schemeClr val="bg1"/>
                </a:solidFill>
              </a:defRPr>
            </a:lvl4pPr>
            <a:lvl5pPr marL="714375" indent="0">
              <a:buNone/>
              <a:defRPr b="1">
                <a:solidFill>
                  <a:schemeClr val="bg1"/>
                </a:solidFill>
              </a:defRPr>
            </a:lvl5pPr>
          </a:lstStyle>
          <a:p>
            <a:pPr lvl="0"/>
            <a:r>
              <a:rPr lang="en-US"/>
              <a:t>www.mazars.com</a:t>
            </a:r>
          </a:p>
        </p:txBody>
      </p:sp>
      <p:sp>
        <p:nvSpPr>
          <p:cNvPr id="19" name="Text Placeholder 6">
            <a:extLst>
              <a:ext uri="{FF2B5EF4-FFF2-40B4-BE49-F238E27FC236}">
                <a16:creationId xmlns:a16="http://schemas.microsoft.com/office/drawing/2014/main" id="{4529313B-462E-4DEC-8F97-2654C321027A}"/>
              </a:ext>
            </a:extLst>
          </p:cNvPr>
          <p:cNvSpPr>
            <a:spLocks noGrp="1"/>
          </p:cNvSpPr>
          <p:nvPr>
            <p:ph type="body" sz="quarter" idx="16" hasCustomPrompt="1"/>
          </p:nvPr>
        </p:nvSpPr>
        <p:spPr>
          <a:xfrm>
            <a:off x="304799" y="325438"/>
            <a:ext cx="5634038" cy="338137"/>
          </a:xfrm>
        </p:spPr>
        <p:txBody>
          <a:bodyPr anchor="ctr"/>
          <a:lstStyle>
            <a:lvl1pPr>
              <a:buNone/>
              <a:defRPr sz="2400">
                <a:solidFill>
                  <a:schemeClr val="bg1"/>
                </a:solidFill>
              </a:defRPr>
            </a:lvl1pPr>
            <a:lvl2pPr>
              <a:buNone/>
              <a:defRPr sz="2400">
                <a:solidFill>
                  <a:schemeClr val="bg1"/>
                </a:solidFill>
              </a:defRPr>
            </a:lvl2pPr>
            <a:lvl3pPr>
              <a:buNone/>
              <a:defRPr sz="2400">
                <a:solidFill>
                  <a:schemeClr val="bg1"/>
                </a:solidFill>
              </a:defRPr>
            </a:lvl3pPr>
            <a:lvl4pPr>
              <a:buNone/>
              <a:defRPr sz="2400">
                <a:solidFill>
                  <a:schemeClr val="bg1"/>
                </a:solidFill>
              </a:defRPr>
            </a:lvl4pPr>
            <a:lvl5pPr>
              <a:buNone/>
              <a:defRPr sz="2400">
                <a:solidFill>
                  <a:schemeClr val="bg1"/>
                </a:solidFill>
              </a:defRPr>
            </a:lvl5pPr>
          </a:lstStyle>
          <a:p>
            <a:pPr lvl="0"/>
            <a:r>
              <a:rPr lang="en-US"/>
              <a:t>Contact</a:t>
            </a:r>
          </a:p>
        </p:txBody>
      </p:sp>
      <p:sp>
        <p:nvSpPr>
          <p:cNvPr id="9" name="Text Placeholder 8">
            <a:extLst>
              <a:ext uri="{FF2B5EF4-FFF2-40B4-BE49-F238E27FC236}">
                <a16:creationId xmlns:a16="http://schemas.microsoft.com/office/drawing/2014/main" id="{138ABC7B-223B-4585-9445-C8EEF0333185}"/>
              </a:ext>
            </a:extLst>
          </p:cNvPr>
          <p:cNvSpPr>
            <a:spLocks noGrp="1"/>
          </p:cNvSpPr>
          <p:nvPr>
            <p:ph type="body" sz="quarter" idx="18" hasCustomPrompt="1"/>
          </p:nvPr>
        </p:nvSpPr>
        <p:spPr>
          <a:xfrm>
            <a:off x="304799" y="1560890"/>
            <a:ext cx="5648943" cy="338137"/>
          </a:xfrm>
        </p:spPr>
        <p:txBody>
          <a:bodyPr/>
          <a:lstStyle>
            <a:lvl1pPr>
              <a:buNone/>
              <a:defRPr sz="1600" b="1">
                <a:solidFill>
                  <a:schemeClr val="bg1"/>
                </a:solidFill>
              </a:defRPr>
            </a:lvl1pPr>
            <a:lvl2pPr>
              <a:buNone/>
              <a:defRPr sz="1600" b="1">
                <a:solidFill>
                  <a:schemeClr val="bg1"/>
                </a:solidFill>
              </a:defRPr>
            </a:lvl2pPr>
            <a:lvl3pPr>
              <a:buNone/>
              <a:defRPr sz="1600" b="1">
                <a:solidFill>
                  <a:schemeClr val="bg1"/>
                </a:solidFill>
              </a:defRPr>
            </a:lvl3pPr>
            <a:lvl4pPr>
              <a:buNone/>
              <a:defRPr sz="1600" b="1">
                <a:solidFill>
                  <a:schemeClr val="bg1"/>
                </a:solidFill>
              </a:defRPr>
            </a:lvl4pPr>
            <a:lvl5pPr>
              <a:buNone/>
              <a:defRPr sz="1600" b="1">
                <a:solidFill>
                  <a:schemeClr val="bg1"/>
                </a:solidFill>
              </a:defRPr>
            </a:lvl5pPr>
          </a:lstStyle>
          <a:p>
            <a:pPr lvl="0"/>
            <a:r>
              <a:rPr lang="en-US"/>
              <a:t>Mazars</a:t>
            </a:r>
          </a:p>
        </p:txBody>
      </p:sp>
      <p:sp>
        <p:nvSpPr>
          <p:cNvPr id="11" name="Text Placeholder 10">
            <a:extLst>
              <a:ext uri="{FF2B5EF4-FFF2-40B4-BE49-F238E27FC236}">
                <a16:creationId xmlns:a16="http://schemas.microsoft.com/office/drawing/2014/main" id="{0750BB82-E1D4-4EA2-A385-A971FA2A9596}"/>
              </a:ext>
            </a:extLst>
          </p:cNvPr>
          <p:cNvSpPr>
            <a:spLocks noGrp="1"/>
          </p:cNvSpPr>
          <p:nvPr>
            <p:ph type="body" sz="quarter" idx="19" hasCustomPrompt="1"/>
          </p:nvPr>
        </p:nvSpPr>
        <p:spPr>
          <a:xfrm>
            <a:off x="304800" y="1905000"/>
            <a:ext cx="5648942" cy="1293472"/>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a:t>Address</a:t>
            </a:r>
          </a:p>
        </p:txBody>
      </p:sp>
      <p:sp>
        <p:nvSpPr>
          <p:cNvPr id="25" name="Text Placeholder 6">
            <a:extLst>
              <a:ext uri="{FF2B5EF4-FFF2-40B4-BE49-F238E27FC236}">
                <a16:creationId xmlns:a16="http://schemas.microsoft.com/office/drawing/2014/main" id="{1C82B64D-D4CA-4747-A122-466478F2D3BA}"/>
              </a:ext>
            </a:extLst>
          </p:cNvPr>
          <p:cNvSpPr>
            <a:spLocks noGrp="1"/>
          </p:cNvSpPr>
          <p:nvPr>
            <p:ph type="body" sz="quarter" idx="21" hasCustomPrompt="1"/>
          </p:nvPr>
        </p:nvSpPr>
        <p:spPr>
          <a:xfrm>
            <a:off x="6248951" y="325438"/>
            <a:ext cx="5634038" cy="338137"/>
          </a:xfrm>
        </p:spPr>
        <p:txBody>
          <a:bodyPr anchor="ctr"/>
          <a:lstStyle>
            <a:lvl1pPr>
              <a:buNone/>
              <a:defRPr sz="2400">
                <a:solidFill>
                  <a:schemeClr val="bg1"/>
                </a:solidFill>
              </a:defRPr>
            </a:lvl1pPr>
            <a:lvl2pPr>
              <a:buNone/>
              <a:defRPr sz="2400">
                <a:solidFill>
                  <a:schemeClr val="bg1"/>
                </a:solidFill>
              </a:defRPr>
            </a:lvl2pPr>
            <a:lvl3pPr>
              <a:buNone/>
              <a:defRPr sz="2400">
                <a:solidFill>
                  <a:schemeClr val="bg1"/>
                </a:solidFill>
              </a:defRPr>
            </a:lvl3pPr>
            <a:lvl4pPr>
              <a:buNone/>
              <a:defRPr sz="2400">
                <a:solidFill>
                  <a:schemeClr val="bg1"/>
                </a:solidFill>
              </a:defRPr>
            </a:lvl4pPr>
            <a:lvl5pPr>
              <a:buNone/>
              <a:defRPr sz="2400">
                <a:solidFill>
                  <a:schemeClr val="bg1"/>
                </a:solidFill>
              </a:defRPr>
            </a:lvl5pPr>
          </a:lstStyle>
          <a:p>
            <a:pPr lvl="0"/>
            <a:r>
              <a:rPr lang="en-US"/>
              <a:t>Follow us:</a:t>
            </a:r>
          </a:p>
        </p:txBody>
      </p:sp>
      <p:sp>
        <p:nvSpPr>
          <p:cNvPr id="28" name="Date Placeholder 27">
            <a:extLst>
              <a:ext uri="{FF2B5EF4-FFF2-40B4-BE49-F238E27FC236}">
                <a16:creationId xmlns:a16="http://schemas.microsoft.com/office/drawing/2014/main" id="{EA593AB5-DFA0-4A29-80E7-B466D7EC1084}"/>
              </a:ext>
            </a:extLst>
          </p:cNvPr>
          <p:cNvSpPr>
            <a:spLocks noGrp="1"/>
          </p:cNvSpPr>
          <p:nvPr>
            <p:ph type="dt" sz="half" idx="23"/>
          </p:nvPr>
        </p:nvSpPr>
        <p:spPr/>
        <p:txBody>
          <a:bodyPr/>
          <a:lstStyle/>
          <a:p>
            <a:fld id="{9F1348F3-D1DB-4B22-82F2-A286FDC2EEA4}" type="datetime3">
              <a:rPr lang="en-US" smtClean="0"/>
              <a:t>28 September 2023</a:t>
            </a:fld>
            <a:endParaRPr lang="en-US"/>
          </a:p>
        </p:txBody>
      </p:sp>
      <p:sp>
        <p:nvSpPr>
          <p:cNvPr id="29" name="Footer Placeholder 28">
            <a:extLst>
              <a:ext uri="{FF2B5EF4-FFF2-40B4-BE49-F238E27FC236}">
                <a16:creationId xmlns:a16="http://schemas.microsoft.com/office/drawing/2014/main" id="{84603E45-0675-4AE4-9114-0BBB8D3F6912}"/>
              </a:ext>
            </a:extLst>
          </p:cNvPr>
          <p:cNvSpPr>
            <a:spLocks noGrp="1"/>
          </p:cNvSpPr>
          <p:nvPr>
            <p:ph type="ftr" sz="quarter" idx="24"/>
          </p:nvPr>
        </p:nvSpPr>
        <p:spPr/>
        <p:txBody>
          <a:bodyPr/>
          <a:lstStyle/>
          <a:p>
            <a:endParaRPr lang="en-GB"/>
          </a:p>
        </p:txBody>
      </p:sp>
      <p:sp>
        <p:nvSpPr>
          <p:cNvPr id="30" name="Slide Number Placeholder 29">
            <a:extLst>
              <a:ext uri="{FF2B5EF4-FFF2-40B4-BE49-F238E27FC236}">
                <a16:creationId xmlns:a16="http://schemas.microsoft.com/office/drawing/2014/main" id="{8362248D-727D-4AB0-8B4D-161A04641118}"/>
              </a:ext>
            </a:extLst>
          </p:cNvPr>
          <p:cNvSpPr>
            <a:spLocks noGrp="1"/>
          </p:cNvSpPr>
          <p:nvPr>
            <p:ph type="sldNum" sz="quarter" idx="25"/>
          </p:nvPr>
        </p:nvSpPr>
        <p:spPr/>
        <p:txBody>
          <a:bodyPr/>
          <a:lstStyle/>
          <a:p>
            <a:fld id="{731A1681-B67C-634E-B9F8-D054051C2089}" type="slidenum">
              <a:rPr lang="en-US" smtClean="0"/>
              <a:pPr/>
              <a:t>‹#›</a:t>
            </a:fld>
            <a:endParaRPr lang="en-US"/>
          </a:p>
        </p:txBody>
      </p:sp>
      <p:sp>
        <p:nvSpPr>
          <p:cNvPr id="32" name="Text Placeholder 31">
            <a:extLst>
              <a:ext uri="{FF2B5EF4-FFF2-40B4-BE49-F238E27FC236}">
                <a16:creationId xmlns:a16="http://schemas.microsoft.com/office/drawing/2014/main" id="{5A3CE5B3-E827-47A0-B896-4C9186AB8A9D}"/>
              </a:ext>
            </a:extLst>
          </p:cNvPr>
          <p:cNvSpPr>
            <a:spLocks noGrp="1"/>
          </p:cNvSpPr>
          <p:nvPr>
            <p:ph type="body" sz="quarter" idx="26" hasCustomPrompt="1"/>
          </p:nvPr>
        </p:nvSpPr>
        <p:spPr>
          <a:xfrm>
            <a:off x="304800" y="3470400"/>
            <a:ext cx="5646738" cy="714375"/>
          </a:xfrm>
        </p:spPr>
        <p:txBody>
          <a:bodyPr/>
          <a:lstStyle>
            <a:lvl1pPr marL="0" indent="0" defTabSz="449263">
              <a:buNone/>
              <a:defRPr sz="800">
                <a:solidFill>
                  <a:schemeClr val="bg1"/>
                </a:solidFill>
              </a:defRPr>
            </a:lvl1pPr>
            <a:lvl2pPr marL="0" indent="0" defTabSz="449263">
              <a:buNone/>
              <a:defRPr sz="800">
                <a:solidFill>
                  <a:schemeClr val="bg1"/>
                </a:solidFill>
              </a:defRPr>
            </a:lvl2pPr>
            <a:lvl3pPr marL="0" indent="0" defTabSz="449263">
              <a:buNone/>
              <a:defRPr sz="800">
                <a:solidFill>
                  <a:schemeClr val="bg1"/>
                </a:solidFill>
              </a:defRPr>
            </a:lvl3pPr>
            <a:lvl4pPr marL="0" indent="0" defTabSz="449263">
              <a:buNone/>
              <a:defRPr sz="800">
                <a:solidFill>
                  <a:schemeClr val="bg1"/>
                </a:solidFill>
              </a:defRPr>
            </a:lvl4pPr>
            <a:lvl5pPr marL="0" indent="0" defTabSz="449263">
              <a:buNone/>
              <a:defRPr sz="800">
                <a:solidFill>
                  <a:schemeClr val="bg1"/>
                </a:solidFill>
              </a:defRPr>
            </a:lvl5pPr>
          </a:lstStyle>
          <a:p>
            <a:r>
              <a:rPr lang="en-GB"/>
              <a:t>Add boilerplate here (see GBH&gt;Presenting Mazars for the latest version (updated annually in January)</a:t>
            </a:r>
          </a:p>
        </p:txBody>
      </p:sp>
      <p:sp>
        <p:nvSpPr>
          <p:cNvPr id="36" name="Text Placeholder 35">
            <a:extLst>
              <a:ext uri="{FF2B5EF4-FFF2-40B4-BE49-F238E27FC236}">
                <a16:creationId xmlns:a16="http://schemas.microsoft.com/office/drawing/2014/main" id="{6844D506-5477-482E-90FC-A2EC760CD81D}"/>
              </a:ext>
            </a:extLst>
          </p:cNvPr>
          <p:cNvSpPr>
            <a:spLocks noGrp="1"/>
          </p:cNvSpPr>
          <p:nvPr>
            <p:ph type="body" sz="quarter" idx="27" hasCustomPrompt="1"/>
          </p:nvPr>
        </p:nvSpPr>
        <p:spPr>
          <a:xfrm>
            <a:off x="6248400" y="1560890"/>
            <a:ext cx="5634038" cy="3040063"/>
          </a:xfrm>
        </p:spPr>
        <p:txBody>
          <a:bodyPr/>
          <a:lstStyle>
            <a:lvl1pPr marL="0" indent="0">
              <a:buNone/>
              <a:defRPr b="1">
                <a:solidFill>
                  <a:schemeClr val="bg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a:t>Add social media links here</a:t>
            </a:r>
          </a:p>
        </p:txBody>
      </p:sp>
      <p:sp>
        <p:nvSpPr>
          <p:cNvPr id="4" name="TextBox 3">
            <a:extLst>
              <a:ext uri="{FF2B5EF4-FFF2-40B4-BE49-F238E27FC236}">
                <a16:creationId xmlns:a16="http://schemas.microsoft.com/office/drawing/2014/main" id="{B078E6C2-E380-4493-BB73-10B7FF458998}"/>
              </a:ext>
            </a:extLst>
          </p:cNvPr>
          <p:cNvSpPr txBox="1"/>
          <p:nvPr userDrawn="1"/>
        </p:nvSpPr>
        <p:spPr>
          <a:xfrm>
            <a:off x="298361" y="5645119"/>
            <a:ext cx="2490603" cy="215444"/>
          </a:xfrm>
          <a:prstGeom prst="rect">
            <a:avLst/>
          </a:prstGeom>
          <a:noFill/>
        </p:spPr>
        <p:txBody>
          <a:bodyPr wrap="square" lIns="0" rIns="0" rtlCol="0">
            <a:spAutoFit/>
          </a:bodyPr>
          <a:lstStyle/>
          <a:p>
            <a:pPr marL="0" indent="0" algn="l">
              <a:buFont typeface="Arial" panose="020B0604020202020204" pitchFamily="34" charset="0"/>
              <a:buNone/>
            </a:pPr>
            <a:r>
              <a:rPr lang="en-US" sz="800" spc="40">
                <a:solidFill>
                  <a:schemeClr val="bg1"/>
                </a:solidFill>
              </a:rPr>
              <a:t>© Mazars 2022</a:t>
            </a:r>
          </a:p>
        </p:txBody>
      </p:sp>
      <p:sp>
        <p:nvSpPr>
          <p:cNvPr id="16" name="Text Placeholder 31">
            <a:extLst>
              <a:ext uri="{FF2B5EF4-FFF2-40B4-BE49-F238E27FC236}">
                <a16:creationId xmlns:a16="http://schemas.microsoft.com/office/drawing/2014/main" id="{7BE62CE9-7F6B-4EA3-BF27-92E9F24A1FA7}"/>
              </a:ext>
            </a:extLst>
          </p:cNvPr>
          <p:cNvSpPr>
            <a:spLocks noGrp="1"/>
          </p:cNvSpPr>
          <p:nvPr>
            <p:ph type="body" sz="quarter" idx="28" hasCustomPrompt="1"/>
          </p:nvPr>
        </p:nvSpPr>
        <p:spPr>
          <a:xfrm>
            <a:off x="304800" y="4299740"/>
            <a:ext cx="5646738" cy="714375"/>
          </a:xfrm>
        </p:spPr>
        <p:txBody>
          <a:bodyPr/>
          <a:lstStyle>
            <a:lvl1pPr marL="0" indent="0" defTabSz="449263">
              <a:buNone/>
              <a:defRPr sz="800">
                <a:solidFill>
                  <a:schemeClr val="bg1"/>
                </a:solidFill>
              </a:defRPr>
            </a:lvl1pPr>
            <a:lvl2pPr marL="0" indent="0" defTabSz="449263">
              <a:buNone/>
              <a:defRPr sz="800">
                <a:solidFill>
                  <a:schemeClr val="bg1"/>
                </a:solidFill>
              </a:defRPr>
            </a:lvl2pPr>
            <a:lvl3pPr marL="0" indent="0" defTabSz="449263">
              <a:buNone/>
              <a:defRPr sz="800">
                <a:solidFill>
                  <a:schemeClr val="bg1"/>
                </a:solidFill>
              </a:defRPr>
            </a:lvl3pPr>
            <a:lvl4pPr marL="0" indent="0" defTabSz="449263">
              <a:buNone/>
              <a:defRPr sz="800">
                <a:solidFill>
                  <a:schemeClr val="bg1"/>
                </a:solidFill>
              </a:defRPr>
            </a:lvl4pPr>
            <a:lvl5pPr marL="0" indent="0" defTabSz="449263">
              <a:buNone/>
              <a:defRPr sz="800">
                <a:solidFill>
                  <a:schemeClr val="bg1"/>
                </a:solidFill>
              </a:defRPr>
            </a:lvl5pPr>
          </a:lstStyle>
          <a:p>
            <a:r>
              <a:rPr lang="en-GB"/>
              <a:t>Add disclaimer here (optional)</a:t>
            </a:r>
          </a:p>
        </p:txBody>
      </p:sp>
    </p:spTree>
    <p:extLst>
      <p:ext uri="{BB962C8B-B14F-4D97-AF65-F5344CB8AC3E}">
        <p14:creationId xmlns:p14="http://schemas.microsoft.com/office/powerpoint/2010/main" val="100822425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01">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259" y="304800"/>
            <a:ext cx="2201900" cy="1911327"/>
          </a:xfrm>
          <a:prstGeom prst="rect">
            <a:avLst/>
          </a:prstGeom>
        </p:spPr>
      </p:pic>
      <p:sp>
        <p:nvSpPr>
          <p:cNvPr id="8" name="Text Placeholder 24">
            <a:extLst>
              <a:ext uri="{FF2B5EF4-FFF2-40B4-BE49-F238E27FC236}">
                <a16:creationId xmlns:a16="http://schemas.microsoft.com/office/drawing/2014/main" id="{BB6C793C-2A2F-5C46-AFA5-BEE0A075E293}"/>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9" name="Rectangle 8">
            <a:extLst>
              <a:ext uri="{FF2B5EF4-FFF2-40B4-BE49-F238E27FC236}">
                <a16:creationId xmlns:a16="http://schemas.microsoft.com/office/drawing/2014/main" id="{43626B40-B4E8-B645-94B5-7819339718C8}"/>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Box 11">
            <a:extLst>
              <a:ext uri="{FF2B5EF4-FFF2-40B4-BE49-F238E27FC236}">
                <a16:creationId xmlns:a16="http://schemas.microsoft.com/office/drawing/2014/main" id="{834B9A76-98A8-0543-8925-B84B4D826E31}"/>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2" name="TextBox 1">
            <a:extLst>
              <a:ext uri="{FF2B5EF4-FFF2-40B4-BE49-F238E27FC236}">
                <a16:creationId xmlns:a16="http://schemas.microsoft.com/office/drawing/2014/main" id="{9B64B323-E0E5-4788-A9F4-ACD08B810DD7}"/>
              </a:ext>
            </a:extLst>
          </p:cNvPr>
          <p:cNvSpPr txBox="1"/>
          <p:nvPr userDrawn="1"/>
        </p:nvSpPr>
        <p:spPr>
          <a:xfrm>
            <a:off x="303841" y="1571295"/>
            <a:ext cx="5646738" cy="360000"/>
          </a:xfrm>
          <a:prstGeom prst="rect">
            <a:avLst/>
          </a:prstGeom>
        </p:spPr>
        <p:txBody>
          <a:bodyPr vert="horz" lIns="0" tIns="0" rIns="0" bIns="72000" rtlCol="0">
            <a:noAutofit/>
          </a:bodyPr>
          <a:lstStyle>
            <a:lvl1pPr marR="0" lvl="0" indent="0" fontAlgn="auto">
              <a:lnSpc>
                <a:spcPct val="90000"/>
              </a:lnSpc>
              <a:spcBef>
                <a:spcPts val="1000"/>
              </a:spcBef>
              <a:spcAft>
                <a:spcPts val="0"/>
              </a:spcAft>
              <a:buClrTx/>
              <a:buSzTx/>
              <a:buFont typeface="Arial" panose="020B0604020202020204" pitchFamily="34" charset="0"/>
              <a:buNone/>
              <a:tabLst/>
              <a:defRPr sz="2400" spc="40">
                <a:solidFill>
                  <a:schemeClr val="bg1"/>
                </a:solidFill>
              </a:defRPr>
            </a:lvl1pPr>
            <a:lvl2pPr marL="360363" indent="-180975">
              <a:lnSpc>
                <a:spcPct val="90000"/>
              </a:lnSpc>
              <a:spcBef>
                <a:spcPts val="500"/>
              </a:spcBef>
              <a:buFont typeface="Arial" panose="020B0604020202020204" pitchFamily="34" charset="0"/>
              <a:buChar char="•"/>
              <a:tabLst/>
              <a:defRPr sz="2000"/>
            </a:lvl2pPr>
            <a:lvl3pPr marL="541338" indent="-180975">
              <a:lnSpc>
                <a:spcPct val="90000"/>
              </a:lnSpc>
              <a:spcBef>
                <a:spcPts val="500"/>
              </a:spcBef>
              <a:buFont typeface="Arial" panose="020B0604020202020204" pitchFamily="34" charset="0"/>
              <a:buChar char="•"/>
              <a:tabLst/>
            </a:lvl3pPr>
            <a:lvl4pPr marL="714375" indent="-180975">
              <a:lnSpc>
                <a:spcPct val="90000"/>
              </a:lnSpc>
              <a:spcBef>
                <a:spcPts val="500"/>
              </a:spcBef>
              <a:buFont typeface="Arial" panose="020B0604020202020204" pitchFamily="34" charset="0"/>
              <a:buChar char="•"/>
              <a:tabLst/>
              <a:defRPr sz="1600"/>
            </a:lvl4pPr>
            <a:lvl5pPr marL="895350" indent="-180975">
              <a:lnSpc>
                <a:spcPct val="90000"/>
              </a:lnSpc>
              <a:spcBef>
                <a:spcPts val="500"/>
              </a:spcBef>
              <a:buFont typeface="Arial" panose="020B0604020202020204" pitchFamily="34" charset="0"/>
              <a:buChar char="•"/>
              <a:tabLst/>
              <a:defRPr sz="1600"/>
            </a:lvl5pPr>
            <a:lvl6pPr marL="1074738" indent="-180975">
              <a:lnSpc>
                <a:spcPct val="90000"/>
              </a:lnSpc>
              <a:spcBef>
                <a:spcPts val="500"/>
              </a:spcBef>
              <a:buFont typeface="Arial" panose="020B0604020202020204" pitchFamily="34" charset="0"/>
              <a:buChar char="•"/>
              <a:tabLst/>
              <a:defRPr sz="1400"/>
            </a:lvl6pPr>
            <a:lvl7pPr marL="1255713" indent="-180975">
              <a:lnSpc>
                <a:spcPct val="90000"/>
              </a:lnSpc>
              <a:spcBef>
                <a:spcPts val="500"/>
              </a:spcBef>
              <a:buFont typeface="Arial" panose="020B0604020202020204" pitchFamily="34" charset="0"/>
              <a:buChar char="•"/>
              <a:tabLst/>
              <a:defRPr sz="1400"/>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GB"/>
          </a:p>
        </p:txBody>
      </p:sp>
      <p:sp>
        <p:nvSpPr>
          <p:cNvPr id="7" name="Text Placeholder 24">
            <a:extLst>
              <a:ext uri="{FF2B5EF4-FFF2-40B4-BE49-F238E27FC236}">
                <a16:creationId xmlns:a16="http://schemas.microsoft.com/office/drawing/2014/main" id="{D988B71F-F8C8-45CD-A22A-2F0281C11C69}"/>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01:</a:t>
            </a:r>
          </a:p>
        </p:txBody>
      </p:sp>
      <p:sp>
        <p:nvSpPr>
          <p:cNvPr id="10" name="Text Placeholder 2">
            <a:extLst>
              <a:ext uri="{FF2B5EF4-FFF2-40B4-BE49-F238E27FC236}">
                <a16:creationId xmlns:a16="http://schemas.microsoft.com/office/drawing/2014/main" id="{EDBC6BB3-6074-4E00-B784-42E718494330}"/>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3394719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0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070D46-5359-EA42-8EF4-9452600EACB8}"/>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8" name="Picture 7">
            <a:extLst>
              <a:ext uri="{FF2B5EF4-FFF2-40B4-BE49-F238E27FC236}">
                <a16:creationId xmlns:a16="http://schemas.microsoft.com/office/drawing/2014/main" id="{22D5D871-5634-4741-AF6D-8EF0A5CA08AC}"/>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3704" cy="1912892"/>
          </a:xfrm>
          <a:prstGeom prst="rect">
            <a:avLst/>
          </a:prstGeom>
        </p:spPr>
      </p:pic>
      <p:sp>
        <p:nvSpPr>
          <p:cNvPr id="15" name="Text Placeholder 24">
            <a:extLst>
              <a:ext uri="{FF2B5EF4-FFF2-40B4-BE49-F238E27FC236}">
                <a16:creationId xmlns:a16="http://schemas.microsoft.com/office/drawing/2014/main" id="{61CD5055-548C-0845-845F-4598531EF566}"/>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911ADC3B-DB8F-F34D-AADF-F9C7D9830D03}"/>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6D587BBA-306B-419D-9FA7-1F6E762DA013}"/>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02:</a:t>
            </a:r>
          </a:p>
        </p:txBody>
      </p:sp>
      <p:sp>
        <p:nvSpPr>
          <p:cNvPr id="9" name="Text Placeholder 2">
            <a:extLst>
              <a:ext uri="{FF2B5EF4-FFF2-40B4-BE49-F238E27FC236}">
                <a16:creationId xmlns:a16="http://schemas.microsoft.com/office/drawing/2014/main" id="{76522A8F-8796-44E3-8ADB-4C370E7BDAAF}"/>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8829964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03">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EA53B1FC-0CDC-A74E-9D5C-5AEC6A1A6489}"/>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E691D427-197D-B144-AE8B-ED3845519C5E}"/>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1DC3B708-61C4-6243-A067-1D49CFA7FB30}"/>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F8898328-55FE-4429-A444-EC94345E10C5}"/>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03:</a:t>
            </a:r>
          </a:p>
        </p:txBody>
      </p:sp>
      <p:sp>
        <p:nvSpPr>
          <p:cNvPr id="8" name="Text Placeholder 2">
            <a:extLst>
              <a:ext uri="{FF2B5EF4-FFF2-40B4-BE49-F238E27FC236}">
                <a16:creationId xmlns:a16="http://schemas.microsoft.com/office/drawing/2014/main" id="{A015DFD7-FD4A-40E5-A53C-623596BD5182}"/>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7075225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04">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3EA2E12F-1C50-C041-A398-0ABAACC80011}"/>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A815217B-D549-3F43-9BA2-2EFB7BF46A9D}"/>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CF86C243-E457-3747-8CCB-1C8FB1E05359}"/>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3ADD06C3-CFFB-4C37-8083-86DDED617059}"/>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04:</a:t>
            </a:r>
          </a:p>
        </p:txBody>
      </p:sp>
      <p:sp>
        <p:nvSpPr>
          <p:cNvPr id="8" name="Text Placeholder 2">
            <a:extLst>
              <a:ext uri="{FF2B5EF4-FFF2-40B4-BE49-F238E27FC236}">
                <a16:creationId xmlns:a16="http://schemas.microsoft.com/office/drawing/2014/main" id="{5E94F2F3-4677-4B09-B18A-852345716E33}"/>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9598088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05">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20D2222F-C267-984B-BCCE-B7AC8E33C068}"/>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BA6B3EF2-9EB5-2047-8EBC-EF7980238492}"/>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93B36512-F2FF-E84A-897C-2368C099712A}"/>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9A9C453A-67E7-49D0-B577-84A41BB7CE94}"/>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05:</a:t>
            </a:r>
          </a:p>
        </p:txBody>
      </p:sp>
      <p:sp>
        <p:nvSpPr>
          <p:cNvPr id="8" name="Text Placeholder 2">
            <a:extLst>
              <a:ext uri="{FF2B5EF4-FFF2-40B4-BE49-F238E27FC236}">
                <a16:creationId xmlns:a16="http://schemas.microsoft.com/office/drawing/2014/main" id="{65A007A8-54EE-4DFF-A30D-596E11B1D88B}"/>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61504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BEB84562-DDAA-45FF-91C6-941FB5F4AE5A}"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2438401"/>
            <a:ext cx="5642613"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2" name="Text Placeholder 16">
            <a:extLst>
              <a:ext uri="{FF2B5EF4-FFF2-40B4-BE49-F238E27FC236}">
                <a16:creationId xmlns:a16="http://schemas.microsoft.com/office/drawing/2014/main" id="{F9A3C1AA-D5C3-4E47-9CEF-829A5E152FC0}"/>
              </a:ext>
            </a:extLst>
          </p:cNvPr>
          <p:cNvSpPr>
            <a:spLocks noGrp="1"/>
          </p:cNvSpPr>
          <p:nvPr>
            <p:ph type="body" sz="quarter" idx="23" hasCustomPrompt="1"/>
          </p:nvPr>
        </p:nvSpPr>
        <p:spPr>
          <a:xfrm>
            <a:off x="6244486" y="2438401"/>
            <a:ext cx="5642714"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0" name="Text Placeholder 16">
            <a:extLst>
              <a:ext uri="{FF2B5EF4-FFF2-40B4-BE49-F238E27FC236}">
                <a16:creationId xmlns:a16="http://schemas.microsoft.com/office/drawing/2014/main" id="{95D08A78-3113-F24C-BAFB-5C23B86E9645}"/>
              </a:ext>
            </a:extLst>
          </p:cNvPr>
          <p:cNvSpPr>
            <a:spLocks noGrp="1"/>
          </p:cNvSpPr>
          <p:nvPr>
            <p:ph type="body" sz="quarter" idx="27" hasCustomPrompt="1"/>
          </p:nvPr>
        </p:nvSpPr>
        <p:spPr>
          <a:xfrm>
            <a:off x="304800" y="1565685"/>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21" name="Text Placeholder 16">
            <a:extLst>
              <a:ext uri="{FF2B5EF4-FFF2-40B4-BE49-F238E27FC236}">
                <a16:creationId xmlns:a16="http://schemas.microsoft.com/office/drawing/2014/main" id="{66E7F8F3-37A4-6E4B-8E4A-A72C991ED15D}"/>
              </a:ext>
            </a:extLst>
          </p:cNvPr>
          <p:cNvSpPr>
            <a:spLocks noGrp="1"/>
          </p:cNvSpPr>
          <p:nvPr>
            <p:ph type="body" sz="quarter" idx="13" hasCustomPrompt="1"/>
          </p:nvPr>
        </p:nvSpPr>
        <p:spPr>
          <a:xfrm>
            <a:off x="304800" y="304800"/>
            <a:ext cx="5646738"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2" name="Text Placeholder 16">
            <a:extLst>
              <a:ext uri="{FF2B5EF4-FFF2-40B4-BE49-F238E27FC236}">
                <a16:creationId xmlns:a16="http://schemas.microsoft.com/office/drawing/2014/main" id="{42006E61-14FE-EA44-81A4-965FA84E04E8}"/>
              </a:ext>
            </a:extLst>
          </p:cNvPr>
          <p:cNvSpPr>
            <a:spLocks noGrp="1"/>
          </p:cNvSpPr>
          <p:nvPr>
            <p:ph type="body" sz="quarter" idx="14" hasCustomPrompt="1"/>
          </p:nvPr>
        </p:nvSpPr>
        <p:spPr>
          <a:xfrm>
            <a:off x="304800" y="671605"/>
            <a:ext cx="5646738" cy="360000"/>
          </a:xfrm>
        </p:spPr>
        <p:txBody>
          <a:bodyPr lIns="0" tIns="0" rIns="0">
            <a:noAutofit/>
          </a:bodyPr>
          <a:lstStyle>
            <a:lvl1pPr marL="0" indent="0">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3" name="Content Placeholder 2">
            <a:extLst>
              <a:ext uri="{FF2B5EF4-FFF2-40B4-BE49-F238E27FC236}">
                <a16:creationId xmlns:a16="http://schemas.microsoft.com/office/drawing/2014/main" id="{E8DFD071-E8FA-4B17-A555-0265F71BA88F}"/>
              </a:ext>
            </a:extLst>
          </p:cNvPr>
          <p:cNvSpPr>
            <a:spLocks noGrp="1"/>
          </p:cNvSpPr>
          <p:nvPr>
            <p:ph sz="quarter" idx="29"/>
          </p:nvPr>
        </p:nvSpPr>
        <p:spPr>
          <a:xfrm>
            <a:off x="304800" y="2786725"/>
            <a:ext cx="564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86F3ADA-B82B-4656-A0A5-57E1B46DA532}"/>
              </a:ext>
            </a:extLst>
          </p:cNvPr>
          <p:cNvSpPr>
            <a:spLocks noGrp="1"/>
          </p:cNvSpPr>
          <p:nvPr>
            <p:ph sz="quarter" idx="30"/>
          </p:nvPr>
        </p:nvSpPr>
        <p:spPr>
          <a:xfrm>
            <a:off x="6238800" y="2786725"/>
            <a:ext cx="564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646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0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689BADFA-06D7-804C-BB3E-9FF08519F9B4}"/>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9CA0726D-CC67-964B-A9F4-B673A414300E}"/>
              </a:ext>
            </a:extLst>
          </p:cNvPr>
          <p:cNvSpPr>
            <a:spLocks noGrp="1"/>
          </p:cNvSpPr>
          <p:nvPr>
            <p:ph type="body" sz="quarter" idx="14" hasCustomPrompt="1"/>
          </p:nvPr>
        </p:nvSpPr>
        <p:spPr>
          <a:xfrm>
            <a:off x="304800" y="2021942"/>
            <a:ext cx="5646738" cy="415498"/>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0A7E8E20-2B15-9949-AC7C-6456777ED583}"/>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C997B56C-4366-4C16-BEAD-90F8E778CF74}"/>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06:</a:t>
            </a:r>
          </a:p>
        </p:txBody>
      </p:sp>
      <p:sp>
        <p:nvSpPr>
          <p:cNvPr id="10" name="Text Placeholder 2">
            <a:extLst>
              <a:ext uri="{FF2B5EF4-FFF2-40B4-BE49-F238E27FC236}">
                <a16:creationId xmlns:a16="http://schemas.microsoft.com/office/drawing/2014/main" id="{BBDF67BB-D51F-490F-8C44-CD3892DA4AA6}"/>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993927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07">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8" y="304801"/>
            <a:ext cx="2205439" cy="1908800"/>
          </a:xfrm>
          <a:prstGeom prst="rect">
            <a:avLst/>
          </a:prstGeom>
        </p:spPr>
      </p:pic>
      <p:sp>
        <p:nvSpPr>
          <p:cNvPr id="12" name="Rectangle 11">
            <a:extLst>
              <a:ext uri="{FF2B5EF4-FFF2-40B4-BE49-F238E27FC236}">
                <a16:creationId xmlns:a16="http://schemas.microsoft.com/office/drawing/2014/main" id="{84E5E168-4DC0-DD40-B207-BABE8F0A6405}"/>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E554646D-94E8-164F-A160-3973B207204B}"/>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2D51AA5D-1CD9-7742-A453-72FEB8F77ADB}"/>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8946263C-87A5-4302-8839-C0ECDA86E478}"/>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07:</a:t>
            </a:r>
          </a:p>
        </p:txBody>
      </p:sp>
      <p:sp>
        <p:nvSpPr>
          <p:cNvPr id="8" name="Text Placeholder 2">
            <a:extLst>
              <a:ext uri="{FF2B5EF4-FFF2-40B4-BE49-F238E27FC236}">
                <a16:creationId xmlns:a16="http://schemas.microsoft.com/office/drawing/2014/main" id="{68E6FD04-661A-44B7-9548-E5BB17A42CC9}"/>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064646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08">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1B261C28-0AFC-9B4A-AD16-3471C3A0E031}"/>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6F23FA79-ABBF-1C45-8994-B975AEFF5284}"/>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F79F95E6-8C3D-A645-A0E2-A40B68EDEA69}"/>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08CDA4AC-C7BF-4B5D-9E60-6982F7FE984A}"/>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08:</a:t>
            </a:r>
          </a:p>
        </p:txBody>
      </p:sp>
      <p:sp>
        <p:nvSpPr>
          <p:cNvPr id="8" name="Text Placeholder 2">
            <a:extLst>
              <a:ext uri="{FF2B5EF4-FFF2-40B4-BE49-F238E27FC236}">
                <a16:creationId xmlns:a16="http://schemas.microsoft.com/office/drawing/2014/main" id="{48BF1D22-3336-4F53-8B04-2BDB7EC5B3C7}"/>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3830891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09">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F3379CDB-3466-6948-8C87-DDDB4909B18F}"/>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7C4EF84E-D24D-FE41-8928-1144D0591B01}"/>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D12E60C5-76DD-0C40-99CD-F404A08A6653}"/>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B6AD7843-8055-4996-90AB-1EAAD79C5C36}"/>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09:</a:t>
            </a:r>
          </a:p>
        </p:txBody>
      </p:sp>
      <p:sp>
        <p:nvSpPr>
          <p:cNvPr id="8" name="Text Placeholder 2">
            <a:extLst>
              <a:ext uri="{FF2B5EF4-FFF2-40B4-BE49-F238E27FC236}">
                <a16:creationId xmlns:a16="http://schemas.microsoft.com/office/drawing/2014/main" id="{C921CEFC-1C7C-4635-B536-77C2A0E80AA8}"/>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5796125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10">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9BCBC768-05B1-924A-B45E-FC109F543E9F}"/>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5880B1BB-0B66-9B46-8403-0F984A2C2FAC}"/>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0B27F26A-F6FD-F849-9727-1E1F3ABF55EA}"/>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1EF118AE-8CD2-4FFB-B435-CD077EF9B777}"/>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10:</a:t>
            </a:r>
          </a:p>
        </p:txBody>
      </p:sp>
      <p:sp>
        <p:nvSpPr>
          <p:cNvPr id="8" name="Text Placeholder 2">
            <a:extLst>
              <a:ext uri="{FF2B5EF4-FFF2-40B4-BE49-F238E27FC236}">
                <a16:creationId xmlns:a16="http://schemas.microsoft.com/office/drawing/2014/main" id="{706A4648-1F8E-4D84-AA3A-8658328062F5}"/>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709734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1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74BBD920-16A6-264C-BDE9-2C24B2190B2D}"/>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C84206AE-697C-FF4A-92C6-5222A40CB8F1}"/>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4506A67F-E1DB-074B-BA48-1941E67DA386}"/>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2053E839-DB24-4834-B38C-7888B3687CC9}"/>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11:</a:t>
            </a:r>
          </a:p>
        </p:txBody>
      </p:sp>
      <p:sp>
        <p:nvSpPr>
          <p:cNvPr id="8" name="Text Placeholder 2">
            <a:extLst>
              <a:ext uri="{FF2B5EF4-FFF2-40B4-BE49-F238E27FC236}">
                <a16:creationId xmlns:a16="http://schemas.microsoft.com/office/drawing/2014/main" id="{D0AC1E84-386B-40B8-9001-3C24412968BE}"/>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9405938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12">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3520BF2E-E929-9F45-829A-3AC5FFD89605}"/>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1D67074E-8380-9A45-A459-C72678840D11}"/>
              </a:ext>
            </a:extLst>
          </p:cNvPr>
          <p:cNvSpPr>
            <a:spLocks noGrp="1"/>
          </p:cNvSpPr>
          <p:nvPr>
            <p:ph type="body" sz="quarter" idx="14" hasCustomPrompt="1"/>
          </p:nvPr>
        </p:nvSpPr>
        <p:spPr>
          <a:xfrm>
            <a:off x="304801"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8A88A061-C04A-4247-9B06-EED4D4A1F012}"/>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20102FD0-B8DC-4255-B4F9-0022EC8E8BCB}"/>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12:</a:t>
            </a:r>
          </a:p>
        </p:txBody>
      </p:sp>
      <p:sp>
        <p:nvSpPr>
          <p:cNvPr id="8" name="Text Placeholder 2">
            <a:extLst>
              <a:ext uri="{FF2B5EF4-FFF2-40B4-BE49-F238E27FC236}">
                <a16:creationId xmlns:a16="http://schemas.microsoft.com/office/drawing/2014/main" id="{243B031B-09D0-49E5-A445-77BC0C3D4485}"/>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0511409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13">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8" y="304801"/>
            <a:ext cx="2205439" cy="1908800"/>
          </a:xfrm>
          <a:prstGeom prst="rect">
            <a:avLst/>
          </a:prstGeom>
        </p:spPr>
      </p:pic>
      <p:sp>
        <p:nvSpPr>
          <p:cNvPr id="12" name="Rectangle 11">
            <a:extLst>
              <a:ext uri="{FF2B5EF4-FFF2-40B4-BE49-F238E27FC236}">
                <a16:creationId xmlns:a16="http://schemas.microsoft.com/office/drawing/2014/main" id="{181E252E-8539-F84D-BED8-C04417BB2034}"/>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57F4DFFA-0B79-4A43-BD2E-7D03896684B6}"/>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C049423F-0248-6846-8252-14353C042735}"/>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E15502A0-5C60-422B-A9AE-25D6EAB3C805}"/>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13:</a:t>
            </a:r>
          </a:p>
        </p:txBody>
      </p:sp>
      <p:sp>
        <p:nvSpPr>
          <p:cNvPr id="8" name="Text Placeholder 2">
            <a:extLst>
              <a:ext uri="{FF2B5EF4-FFF2-40B4-BE49-F238E27FC236}">
                <a16:creationId xmlns:a16="http://schemas.microsoft.com/office/drawing/2014/main" id="{61E4C64F-DA33-4657-83F5-5F90636EF0F6}"/>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8773309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14">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BBF1A66F-D948-3240-831D-E4B183018AA5}"/>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D55E38CF-9ED8-694B-A641-F8667D7F0AB0}"/>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08CE1A79-9926-364F-801B-06FAB58D4CB0}"/>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DD78F712-F280-4B79-A750-2A76B549BB7A}"/>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14:</a:t>
            </a:r>
          </a:p>
        </p:txBody>
      </p:sp>
      <p:sp>
        <p:nvSpPr>
          <p:cNvPr id="8" name="Text Placeholder 2">
            <a:extLst>
              <a:ext uri="{FF2B5EF4-FFF2-40B4-BE49-F238E27FC236}">
                <a16:creationId xmlns:a16="http://schemas.microsoft.com/office/drawing/2014/main" id="{8449BF8A-90D8-4621-8A43-19AC4049734D}"/>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076034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15">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3E4E8893-1D66-B74B-BB2C-F6163E61A553}"/>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A618FF17-1306-FC42-BCF8-810C80E5E10A}"/>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FBEE025E-4633-C048-A4DF-723E9C6DE6E8}"/>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0DB0BE80-9742-40D4-B294-2E25832C8EA9}"/>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15:</a:t>
            </a:r>
          </a:p>
        </p:txBody>
      </p:sp>
      <p:sp>
        <p:nvSpPr>
          <p:cNvPr id="8" name="Text Placeholder 2">
            <a:extLst>
              <a:ext uri="{FF2B5EF4-FFF2-40B4-BE49-F238E27FC236}">
                <a16:creationId xmlns:a16="http://schemas.microsoft.com/office/drawing/2014/main" id="{24499B19-BFB3-4CF3-AC1A-35274777017D}"/>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4244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no intro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F4998E02-CD73-4C67-A5B8-C23FF93E0AD6}"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1562400"/>
            <a:ext cx="5642613"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2" name="Text Placeholder 16">
            <a:extLst>
              <a:ext uri="{FF2B5EF4-FFF2-40B4-BE49-F238E27FC236}">
                <a16:creationId xmlns:a16="http://schemas.microsoft.com/office/drawing/2014/main" id="{F9A3C1AA-D5C3-4E47-9CEF-829A5E152FC0}"/>
              </a:ext>
            </a:extLst>
          </p:cNvPr>
          <p:cNvSpPr>
            <a:spLocks noGrp="1"/>
          </p:cNvSpPr>
          <p:nvPr>
            <p:ph type="body" sz="quarter" idx="23" hasCustomPrompt="1"/>
          </p:nvPr>
        </p:nvSpPr>
        <p:spPr>
          <a:xfrm>
            <a:off x="6244486" y="1562400"/>
            <a:ext cx="5642713"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1" name="Text Placeholder 16">
            <a:extLst>
              <a:ext uri="{FF2B5EF4-FFF2-40B4-BE49-F238E27FC236}">
                <a16:creationId xmlns:a16="http://schemas.microsoft.com/office/drawing/2014/main" id="{66E7F8F3-37A4-6E4B-8E4A-A72C991ED15D}"/>
              </a:ext>
            </a:extLst>
          </p:cNvPr>
          <p:cNvSpPr>
            <a:spLocks noGrp="1"/>
          </p:cNvSpPr>
          <p:nvPr>
            <p:ph type="body" sz="quarter" idx="13" hasCustomPrompt="1"/>
          </p:nvPr>
        </p:nvSpPr>
        <p:spPr>
          <a:xfrm>
            <a:off x="304800" y="304800"/>
            <a:ext cx="5646738" cy="360000"/>
          </a:xfrm>
        </p:spPr>
        <p:txBody>
          <a:bodyPr lIns="0" tIns="0" rIns="0">
            <a:noAutofit/>
          </a:bodyPr>
          <a:lstStyle>
            <a:lvl1pPr marL="0" indent="0">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22" name="Text Placeholder 16">
            <a:extLst>
              <a:ext uri="{FF2B5EF4-FFF2-40B4-BE49-F238E27FC236}">
                <a16:creationId xmlns:a16="http://schemas.microsoft.com/office/drawing/2014/main" id="{42006E61-14FE-EA44-81A4-965FA84E04E8}"/>
              </a:ext>
            </a:extLst>
          </p:cNvPr>
          <p:cNvSpPr>
            <a:spLocks noGrp="1"/>
          </p:cNvSpPr>
          <p:nvPr>
            <p:ph type="body" sz="quarter" idx="14" hasCustomPrompt="1"/>
          </p:nvPr>
        </p:nvSpPr>
        <p:spPr>
          <a:xfrm>
            <a:off x="304800" y="671604"/>
            <a:ext cx="5646738" cy="360000"/>
          </a:xfrm>
        </p:spPr>
        <p:txBody>
          <a:bodyPr lIns="0" tIns="0" rIns="0">
            <a:noAutofit/>
          </a:bodyPr>
          <a:lstStyle>
            <a:lvl1pPr marL="0" indent="0">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1" name="Content Placeholder 2">
            <a:extLst>
              <a:ext uri="{FF2B5EF4-FFF2-40B4-BE49-F238E27FC236}">
                <a16:creationId xmlns:a16="http://schemas.microsoft.com/office/drawing/2014/main" id="{3F08D055-6773-4116-B0B3-EC3534708753}"/>
              </a:ext>
            </a:extLst>
          </p:cNvPr>
          <p:cNvSpPr>
            <a:spLocks noGrp="1"/>
          </p:cNvSpPr>
          <p:nvPr>
            <p:ph sz="quarter" idx="29"/>
          </p:nvPr>
        </p:nvSpPr>
        <p:spPr>
          <a:xfrm>
            <a:off x="304800" y="1897276"/>
            <a:ext cx="5648400" cy="4161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50A74EB1-361E-4B7C-89A0-E694C90B4DF1}"/>
              </a:ext>
            </a:extLst>
          </p:cNvPr>
          <p:cNvSpPr>
            <a:spLocks noGrp="1"/>
          </p:cNvSpPr>
          <p:nvPr>
            <p:ph sz="quarter" idx="30"/>
          </p:nvPr>
        </p:nvSpPr>
        <p:spPr>
          <a:xfrm>
            <a:off x="6238800" y="1897276"/>
            <a:ext cx="5648400" cy="4161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76097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1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8" y="304801"/>
            <a:ext cx="2205439" cy="1908800"/>
          </a:xfrm>
          <a:prstGeom prst="rect">
            <a:avLst/>
          </a:prstGeom>
        </p:spPr>
      </p:pic>
      <p:sp>
        <p:nvSpPr>
          <p:cNvPr id="12" name="Rectangle 11">
            <a:extLst>
              <a:ext uri="{FF2B5EF4-FFF2-40B4-BE49-F238E27FC236}">
                <a16:creationId xmlns:a16="http://schemas.microsoft.com/office/drawing/2014/main" id="{85D1EE0F-64D8-7C44-8F1A-3934942402D0}"/>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4E756921-7065-F14E-BEF9-3BE98258151B}"/>
              </a:ext>
            </a:extLst>
          </p:cNvPr>
          <p:cNvSpPr>
            <a:spLocks noGrp="1"/>
          </p:cNvSpPr>
          <p:nvPr>
            <p:ph type="body" sz="quarter" idx="14" hasCustomPrompt="1"/>
          </p:nvPr>
        </p:nvSpPr>
        <p:spPr>
          <a:xfrm>
            <a:off x="304800" y="2021942"/>
            <a:ext cx="5646739"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E0184798-F2E5-3C40-AA78-7BA98992A2C5}"/>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52C5B1B3-7611-49B0-A9B6-0624454AEB25}"/>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16:</a:t>
            </a:r>
          </a:p>
        </p:txBody>
      </p:sp>
      <p:sp>
        <p:nvSpPr>
          <p:cNvPr id="8" name="Text Placeholder 2">
            <a:extLst>
              <a:ext uri="{FF2B5EF4-FFF2-40B4-BE49-F238E27FC236}">
                <a16:creationId xmlns:a16="http://schemas.microsoft.com/office/drawing/2014/main" id="{835CFBEA-61CB-4BAF-BF80-98E4F51F7C64}"/>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2959524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17">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090E8DF4-917E-A14A-9960-5AACB304A022}"/>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55221E8A-0640-1446-94CB-7667188D9FED}"/>
              </a:ext>
            </a:extLst>
          </p:cNvPr>
          <p:cNvSpPr>
            <a:spLocks noGrp="1"/>
          </p:cNvSpPr>
          <p:nvPr>
            <p:ph type="body" sz="quarter" idx="14" hasCustomPrompt="1"/>
          </p:nvPr>
        </p:nvSpPr>
        <p:spPr>
          <a:xfrm>
            <a:off x="303841"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5FA2C232-E828-F94F-BE08-A2DDB4E29830}"/>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414B66B2-703E-4AAF-B37C-5E2010E72444}"/>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17:</a:t>
            </a:r>
          </a:p>
        </p:txBody>
      </p:sp>
      <p:sp>
        <p:nvSpPr>
          <p:cNvPr id="8" name="Text Placeholder 2">
            <a:extLst>
              <a:ext uri="{FF2B5EF4-FFF2-40B4-BE49-F238E27FC236}">
                <a16:creationId xmlns:a16="http://schemas.microsoft.com/office/drawing/2014/main" id="{33B4F721-04D4-432E-A43A-6B080DD3BA71}"/>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1256717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ivider 18">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8" y="304801"/>
            <a:ext cx="2205439" cy="1908800"/>
          </a:xfrm>
          <a:prstGeom prst="rect">
            <a:avLst/>
          </a:prstGeom>
        </p:spPr>
      </p:pic>
      <p:sp>
        <p:nvSpPr>
          <p:cNvPr id="12" name="Rectangle 11">
            <a:extLst>
              <a:ext uri="{FF2B5EF4-FFF2-40B4-BE49-F238E27FC236}">
                <a16:creationId xmlns:a16="http://schemas.microsoft.com/office/drawing/2014/main" id="{BD0336B0-4662-3B45-8C82-54FC5CDC3541}"/>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A03D6F9E-91E8-C645-8320-31FB89EA0A55}"/>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45546DBF-9AB7-C043-A8C4-F6E1C63FC89E}"/>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F4783602-3D35-493D-965B-4F8AC1B0DC00}"/>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18:</a:t>
            </a:r>
          </a:p>
        </p:txBody>
      </p:sp>
      <p:sp>
        <p:nvSpPr>
          <p:cNvPr id="8" name="Text Placeholder 2">
            <a:extLst>
              <a:ext uri="{FF2B5EF4-FFF2-40B4-BE49-F238E27FC236}">
                <a16:creationId xmlns:a16="http://schemas.microsoft.com/office/drawing/2014/main" id="{67E28DF6-D001-48AC-824D-2F9576C241E7}"/>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29815225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ivider 19">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8" y="304801"/>
            <a:ext cx="2205439" cy="1908800"/>
          </a:xfrm>
          <a:prstGeom prst="rect">
            <a:avLst/>
          </a:prstGeom>
        </p:spPr>
      </p:pic>
      <p:sp>
        <p:nvSpPr>
          <p:cNvPr id="12" name="Rectangle 11">
            <a:extLst>
              <a:ext uri="{FF2B5EF4-FFF2-40B4-BE49-F238E27FC236}">
                <a16:creationId xmlns:a16="http://schemas.microsoft.com/office/drawing/2014/main" id="{F6B59E60-762A-5141-9D41-311BC5A39EEB}"/>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28F10127-DD25-CF4E-905C-01E7124AD3B5}"/>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13" name="TextBox 12">
            <a:extLst>
              <a:ext uri="{FF2B5EF4-FFF2-40B4-BE49-F238E27FC236}">
                <a16:creationId xmlns:a16="http://schemas.microsoft.com/office/drawing/2014/main" id="{4D8CD729-D0A3-9348-A870-15B5275F8398}"/>
              </a:ext>
            </a:extLst>
          </p:cNvPr>
          <p:cNvSpPr txBox="1"/>
          <p:nvPr userDrawn="1"/>
        </p:nvSpPr>
        <p:spPr>
          <a:xfrm>
            <a:off x="-3788228" y="0"/>
            <a:ext cx="3657600" cy="2893100"/>
          </a:xfrm>
          <a:prstGeom prst="rect">
            <a:avLst/>
          </a:prstGeom>
          <a:noFill/>
        </p:spPr>
        <p:txBody>
          <a:bodyPr wrap="square" lIns="0" rtlCol="0">
            <a:noAutofit/>
          </a:bodyPr>
          <a:lstStyle/>
          <a:p>
            <a:pPr algn="l"/>
            <a:r>
              <a:rPr lang="en-US" sz="1400" b="1">
                <a:solidFill>
                  <a:srgbClr val="FF0000"/>
                </a:solidFill>
              </a:rPr>
              <a:t>DIVIDER SLIDE USAGE</a:t>
            </a:r>
          </a:p>
          <a:p>
            <a:pPr algn="l"/>
            <a:endParaRPr lang="en-US" sz="1400" b="1">
              <a:solidFill>
                <a:srgbClr val="FF0000"/>
              </a:solidFill>
            </a:endParaRPr>
          </a:p>
          <a:p>
            <a:pPr algn="l"/>
            <a:r>
              <a:rPr lang="en-US" sz="1400">
                <a:solidFill>
                  <a:srgbClr val="FF0000"/>
                </a:solidFill>
              </a:rPr>
              <a:t>Please follow these instructions when using this slide:</a:t>
            </a:r>
          </a:p>
          <a:p>
            <a:pPr algn="l"/>
            <a:endParaRPr lang="en-US" sz="1400">
              <a:solidFill>
                <a:srgbClr val="FF0000"/>
              </a:solidFill>
            </a:endParaRPr>
          </a:p>
          <a:p>
            <a:pPr marL="342900" indent="-342900" algn="l">
              <a:buFont typeface="+mj-lt"/>
              <a:buAutoNum type="arabicPeriod"/>
            </a:pPr>
            <a:r>
              <a:rPr lang="en-US" sz="1400">
                <a:solidFill>
                  <a:srgbClr val="FF0000"/>
                </a:solidFill>
              </a:rPr>
              <a:t>Choose correct number</a:t>
            </a:r>
          </a:p>
          <a:p>
            <a:pPr marL="342900" indent="-342900" algn="l">
              <a:buFont typeface="+mj-lt"/>
              <a:buAutoNum type="arabicPeriod"/>
            </a:pPr>
            <a:r>
              <a:rPr lang="en-US" sz="1400">
                <a:solidFill>
                  <a:srgbClr val="FF0000"/>
                </a:solidFill>
              </a:rPr>
              <a:t>Format background &gt; Right-click the background and select ‘Format Background’</a:t>
            </a:r>
          </a:p>
          <a:p>
            <a:pPr marL="342900" indent="-342900" algn="l">
              <a:buFont typeface="+mj-lt"/>
              <a:buAutoNum type="arabicPeriod"/>
            </a:pPr>
            <a:r>
              <a:rPr lang="en-US" sz="1400">
                <a:solidFill>
                  <a:srgbClr val="FF0000"/>
                </a:solidFill>
              </a:rPr>
              <a:t>Choose a color for the background (select from the options – these are preset to our secondary colours)</a:t>
            </a:r>
          </a:p>
          <a:p>
            <a:pPr marL="342900" indent="-342900" algn="l">
              <a:buFont typeface="+mj-lt"/>
              <a:buAutoNum type="arabicPeriod"/>
            </a:pPr>
            <a:r>
              <a:rPr lang="en-US" sz="1400">
                <a:solidFill>
                  <a:srgbClr val="FF0000"/>
                </a:solidFill>
              </a:rPr>
              <a:t>Fill in text boxes with correct information</a:t>
            </a:r>
          </a:p>
        </p:txBody>
      </p:sp>
      <p:sp>
        <p:nvSpPr>
          <p:cNvPr id="7" name="Text Placeholder 24">
            <a:extLst>
              <a:ext uri="{FF2B5EF4-FFF2-40B4-BE49-F238E27FC236}">
                <a16:creationId xmlns:a16="http://schemas.microsoft.com/office/drawing/2014/main" id="{72A1181A-457A-43D0-9F7C-77C7FE3981A0}"/>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19:</a:t>
            </a:r>
          </a:p>
        </p:txBody>
      </p:sp>
      <p:sp>
        <p:nvSpPr>
          <p:cNvPr id="8" name="Text Placeholder 2">
            <a:extLst>
              <a:ext uri="{FF2B5EF4-FFF2-40B4-BE49-F238E27FC236}">
                <a16:creationId xmlns:a16="http://schemas.microsoft.com/office/drawing/2014/main" id="{1DFDE622-DBE5-423E-9583-F0AC2C555214}"/>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1089911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20">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9A8A0B-EC61-014F-8195-3A134756E5B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686259" y="304800"/>
            <a:ext cx="2201900" cy="1911326"/>
          </a:xfrm>
          <a:prstGeom prst="rect">
            <a:avLst/>
          </a:prstGeom>
        </p:spPr>
      </p:pic>
      <p:sp>
        <p:nvSpPr>
          <p:cNvPr id="12" name="Rectangle 11">
            <a:extLst>
              <a:ext uri="{FF2B5EF4-FFF2-40B4-BE49-F238E27FC236}">
                <a16:creationId xmlns:a16="http://schemas.microsoft.com/office/drawing/2014/main" id="{E1CF0619-D967-FF4D-8149-065F221070EB}"/>
              </a:ext>
            </a:extLst>
          </p:cNvPr>
          <p:cNvSpPr/>
          <p:nvPr userDrawn="1"/>
        </p:nvSpPr>
        <p:spPr>
          <a:xfrm>
            <a:off x="0" y="6369968"/>
            <a:ext cx="12242125" cy="48803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ext Placeholder 24">
            <a:extLst>
              <a:ext uri="{FF2B5EF4-FFF2-40B4-BE49-F238E27FC236}">
                <a16:creationId xmlns:a16="http://schemas.microsoft.com/office/drawing/2014/main" id="{35904660-6307-4840-95E0-DD542C6D427A}"/>
              </a:ext>
            </a:extLst>
          </p:cNvPr>
          <p:cNvSpPr>
            <a:spLocks noGrp="1"/>
          </p:cNvSpPr>
          <p:nvPr>
            <p:ph type="body" sz="quarter" idx="14" hasCustomPrompt="1"/>
          </p:nvPr>
        </p:nvSpPr>
        <p:spPr>
          <a:xfrm>
            <a:off x="304800" y="2021942"/>
            <a:ext cx="5646738"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Second title line</a:t>
            </a:r>
          </a:p>
        </p:txBody>
      </p:sp>
      <p:sp>
        <p:nvSpPr>
          <p:cNvPr id="7" name="Text Placeholder 24">
            <a:extLst>
              <a:ext uri="{FF2B5EF4-FFF2-40B4-BE49-F238E27FC236}">
                <a16:creationId xmlns:a16="http://schemas.microsoft.com/office/drawing/2014/main" id="{6230862B-3A4B-4595-9DCC-69F5DC096337}"/>
              </a:ext>
            </a:extLst>
          </p:cNvPr>
          <p:cNvSpPr>
            <a:spLocks noGrp="1"/>
          </p:cNvSpPr>
          <p:nvPr>
            <p:ph type="body" sz="quarter" idx="13" hasCustomPrompt="1"/>
          </p:nvPr>
        </p:nvSpPr>
        <p:spPr>
          <a:xfrm>
            <a:off x="304800" y="1571017"/>
            <a:ext cx="5646737" cy="360000"/>
          </a:xfrm>
        </p:spPr>
        <p:txBody>
          <a:bodyPr lIns="0" tIns="0" r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spc="0">
                <a:solidFill>
                  <a:schemeClr val="bg1"/>
                </a:solidFill>
              </a:defRPr>
            </a:lvl1pPr>
            <a:lvl2pPr>
              <a:defRPr sz="2000"/>
            </a:lvl2pPr>
            <a:lvl3pPr>
              <a:defRPr sz="18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spc="40">
                <a:solidFill>
                  <a:schemeClr val="bg1"/>
                </a:solidFill>
              </a:rPr>
              <a:t>Section 20:</a:t>
            </a:r>
          </a:p>
        </p:txBody>
      </p:sp>
      <p:sp>
        <p:nvSpPr>
          <p:cNvPr id="8" name="Text Placeholder 2">
            <a:extLst>
              <a:ext uri="{FF2B5EF4-FFF2-40B4-BE49-F238E27FC236}">
                <a16:creationId xmlns:a16="http://schemas.microsoft.com/office/drawing/2014/main" id="{0D12D97B-5582-4CA5-8579-2F00297A647E}"/>
              </a:ext>
            </a:extLst>
          </p:cNvPr>
          <p:cNvSpPr>
            <a:spLocks noGrp="1"/>
          </p:cNvSpPr>
          <p:nvPr>
            <p:ph type="body" sz="quarter" idx="16" hasCustomPrompt="1"/>
          </p:nvPr>
        </p:nvSpPr>
        <p:spPr>
          <a:xfrm>
            <a:off x="304800" y="3429000"/>
            <a:ext cx="5646738" cy="2628900"/>
          </a:xfrm>
        </p:spPr>
        <p:txBody>
          <a:bodyPr/>
          <a:lstStyle>
            <a:lvl1pPr>
              <a:buFont typeface="+mj-lt"/>
              <a:buNone/>
              <a:defRPr>
                <a:solidFill>
                  <a:schemeClr val="bg1"/>
                </a:solidFill>
              </a:defRPr>
            </a:lvl1pPr>
            <a:lvl2pPr>
              <a:buFont typeface="+mj-lt"/>
              <a:buNone/>
              <a:defRPr>
                <a:solidFill>
                  <a:schemeClr val="bg1"/>
                </a:solidFill>
              </a:defRPr>
            </a:lvl2pPr>
            <a:lvl3pPr>
              <a:buFont typeface="+mj-lt"/>
              <a:buNone/>
              <a:defRPr>
                <a:solidFill>
                  <a:schemeClr val="bg1"/>
                </a:solidFill>
              </a:defRPr>
            </a:lvl3pPr>
            <a:lvl4pPr>
              <a:buFont typeface="+mj-lt"/>
              <a:buNone/>
              <a:defRPr>
                <a:solidFill>
                  <a:schemeClr val="bg1"/>
                </a:solidFill>
              </a:defRPr>
            </a:lvl4pPr>
            <a:lvl5pPr>
              <a:buFont typeface="+mj-lt"/>
              <a:buNone/>
              <a:defRPr>
                <a:solidFill>
                  <a:schemeClr val="bg1"/>
                </a:solidFill>
              </a:defRPr>
            </a:lvl5pPr>
          </a:lstStyle>
          <a:p>
            <a:pPr lvl="0"/>
            <a:r>
              <a:rPr lang="en-US"/>
              <a:t>Optional section table of contents [delete if not required]</a:t>
            </a:r>
          </a:p>
        </p:txBody>
      </p:sp>
    </p:spTree>
    <p:extLst>
      <p:ext uri="{BB962C8B-B14F-4D97-AF65-F5344CB8AC3E}">
        <p14:creationId xmlns:p14="http://schemas.microsoft.com/office/powerpoint/2010/main" val="30827392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1D3BDC33-61E9-4E4F-8336-32B8EFAA3E9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Text Placeholder 16">
            <a:extLst>
              <a:ext uri="{FF2B5EF4-FFF2-40B4-BE49-F238E27FC236}">
                <a16:creationId xmlns:a16="http://schemas.microsoft.com/office/drawing/2014/main" id="{EEB79812-7732-224B-B215-FE1078178157}"/>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04006D40-EF62-0E4B-9764-1C68F79C610C}"/>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Tree>
    <p:extLst>
      <p:ext uri="{BB962C8B-B14F-4D97-AF65-F5344CB8AC3E}">
        <p14:creationId xmlns:p14="http://schemas.microsoft.com/office/powerpoint/2010/main" val="20946998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pter start condensed layout">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D8E24FBC-49A3-46C0-8F40-1D5677A35CC3}"/>
              </a:ext>
            </a:extLst>
          </p:cNvPr>
          <p:cNvSpPr>
            <a:spLocks noGrp="1"/>
          </p:cNvSpPr>
          <p:nvPr>
            <p:ph type="pic" sz="quarter" idx="25"/>
          </p:nvPr>
        </p:nvSpPr>
        <p:spPr>
          <a:xfrm>
            <a:off x="-1" y="-1"/>
            <a:ext cx="12192000" cy="1469635"/>
          </a:xfrm>
          <a:solidFill>
            <a:schemeClr val="tx2"/>
          </a:solidFill>
        </p:spPr>
        <p:txBody>
          <a:bodyPr anchor="ctr"/>
          <a:lstStyle>
            <a:lvl1pPr marL="0" indent="0" algn="ctr">
              <a:buNone/>
              <a:defRPr>
                <a:solidFill>
                  <a:srgbClr val="FF0000"/>
                </a:solidFill>
              </a:defRPr>
            </a:lvl1pPr>
          </a:lstStyle>
          <a:p>
            <a:r>
              <a:rPr lang="en-US"/>
              <a:t>Click icon to add picture</a:t>
            </a:r>
            <a:endParaRPr lang="en-GB"/>
          </a:p>
        </p:txBody>
      </p:sp>
      <p:sp>
        <p:nvSpPr>
          <p:cNvPr id="2" name="Title 1">
            <a:extLst>
              <a:ext uri="{FF2B5EF4-FFF2-40B4-BE49-F238E27FC236}">
                <a16:creationId xmlns:a16="http://schemas.microsoft.com/office/drawing/2014/main" id="{77A47787-DC35-480B-97E8-208122F7AF76}"/>
              </a:ext>
            </a:extLst>
          </p:cNvPr>
          <p:cNvSpPr>
            <a:spLocks noGrp="1"/>
          </p:cNvSpPr>
          <p:nvPr>
            <p:ph type="title"/>
          </p:nvPr>
        </p:nvSpPr>
        <p:spPr>
          <a:xfrm>
            <a:off x="738581" y="1711213"/>
            <a:ext cx="10738372" cy="293927"/>
          </a:xfrm>
        </p:spPr>
        <p:txBody>
          <a:bodyPr>
            <a:noAutofit/>
          </a:bodyPr>
          <a:lstStyle>
            <a:lvl1pPr>
              <a:defRPr sz="1633" b="0"/>
            </a:lvl1pPr>
          </a:lstStyle>
          <a:p>
            <a:r>
              <a:rPr lang="en-US"/>
              <a:t>Click to edit Master title style</a:t>
            </a:r>
            <a:endParaRPr lang="en-GB"/>
          </a:p>
        </p:txBody>
      </p:sp>
      <p:sp>
        <p:nvSpPr>
          <p:cNvPr id="8" name="Content Placeholder 2">
            <a:extLst>
              <a:ext uri="{FF2B5EF4-FFF2-40B4-BE49-F238E27FC236}">
                <a16:creationId xmlns:a16="http://schemas.microsoft.com/office/drawing/2014/main" id="{1F2A8ED4-13EC-42C9-9B11-7E075B7EF122}"/>
              </a:ext>
            </a:extLst>
          </p:cNvPr>
          <p:cNvSpPr>
            <a:spLocks noGrp="1"/>
          </p:cNvSpPr>
          <p:nvPr>
            <p:ph idx="1"/>
          </p:nvPr>
        </p:nvSpPr>
        <p:spPr>
          <a:xfrm>
            <a:off x="738580" y="2792454"/>
            <a:ext cx="10738372" cy="3673824"/>
          </a:xfrm>
        </p:spPr>
        <p:txBody>
          <a:bodyPr wrap="square" numCol="2" spcCol="288000">
            <a:noAutofit/>
          </a:bodyPr>
          <a:lstStyle>
            <a:lvl1pPr marL="0" indent="0">
              <a:buNone/>
              <a:defRPr b="0">
                <a:solidFill>
                  <a:schemeClr val="tx1"/>
                </a:solidFill>
              </a:defRPr>
            </a:lvl1pPr>
            <a:lvl2pPr marL="57027" indent="-57027">
              <a:buFont typeface="Arial" panose="020B0604020202020204" pitchFamily="34" charset="0"/>
              <a:buChar char="•"/>
              <a:defRPr/>
            </a:lvl2pPr>
            <a:lvl3pPr marL="114055" indent="-57027">
              <a:defRPr/>
            </a:lvl3pPr>
            <a:lvl4pPr marL="171083" indent="-57027">
              <a:defRPr/>
            </a:lvl4pPr>
            <a:lvl5pPr marL="232184" indent="-570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C8E2F214-9665-4F7D-8490-EE791D79E8F8}"/>
              </a:ext>
            </a:extLst>
          </p:cNvPr>
          <p:cNvSpPr>
            <a:spLocks noGrp="1"/>
          </p:cNvSpPr>
          <p:nvPr>
            <p:ph type="body" sz="quarter" idx="26"/>
          </p:nvPr>
        </p:nvSpPr>
        <p:spPr>
          <a:xfrm>
            <a:off x="738580" y="2046683"/>
            <a:ext cx="10738372" cy="293927"/>
          </a:xfrm>
        </p:spPr>
        <p:txBody>
          <a:bodyPr vert="horz" lIns="0" tIns="36000" rIns="0" bIns="36000" rtlCol="0" anchor="ctr">
            <a:noAutofit/>
          </a:bodyPr>
          <a:lstStyle>
            <a:lvl1pPr marL="0" indent="0">
              <a:buNone/>
              <a:defRPr lang="en-US" sz="1452" b="0" i="0" smtClean="0">
                <a:solidFill>
                  <a:schemeClr val="bg2"/>
                </a:solidFill>
                <a:latin typeface="+mj-lt"/>
                <a:ea typeface="+mj-ea"/>
                <a:cs typeface="+mj-cs"/>
              </a:defRPr>
            </a:lvl1pPr>
            <a:lvl2pPr>
              <a:defRPr lang="en-US" smtClean="0"/>
            </a:lvl2pPr>
            <a:lvl3pPr>
              <a:defRPr lang="en-US" smtClean="0"/>
            </a:lvl3pPr>
            <a:lvl4pPr>
              <a:defRPr lang="en-US" smtClean="0"/>
            </a:lvl4pPr>
            <a:lvl5pPr>
              <a:defRPr lang="en-GB"/>
            </a:lvl5pPr>
          </a:lstStyle>
          <a:p>
            <a:pPr marL="57027" lvl="0" indent="-57027">
              <a:spcBef>
                <a:spcPct val="0"/>
              </a:spcBef>
            </a:pPr>
            <a:r>
              <a:rPr lang="en-US"/>
              <a:t>Click to edit Master text styles</a:t>
            </a:r>
          </a:p>
        </p:txBody>
      </p:sp>
      <p:sp>
        <p:nvSpPr>
          <p:cNvPr id="11" name="Text Placeholder 3">
            <a:extLst>
              <a:ext uri="{FF2B5EF4-FFF2-40B4-BE49-F238E27FC236}">
                <a16:creationId xmlns:a16="http://schemas.microsoft.com/office/drawing/2014/main" id="{045163AC-D563-44BB-BE99-3DC77EEBA155}"/>
              </a:ext>
            </a:extLst>
          </p:cNvPr>
          <p:cNvSpPr>
            <a:spLocks noGrp="1"/>
          </p:cNvSpPr>
          <p:nvPr>
            <p:ph type="body" sz="quarter" idx="22" hasCustomPrompt="1"/>
          </p:nvPr>
        </p:nvSpPr>
        <p:spPr>
          <a:xfrm>
            <a:off x="9776187" y="194663"/>
            <a:ext cx="1700766" cy="933099"/>
          </a:xfrm>
        </p:spPr>
        <p:txBody>
          <a:bodyPr lIns="0" tIns="0" rIns="0" bIns="0" numCol="1">
            <a:noAutofit/>
          </a:bodyPr>
          <a:lstStyle>
            <a:lvl1pPr marL="0" indent="0" algn="r">
              <a:spcBef>
                <a:spcPts val="0"/>
              </a:spcBef>
              <a:buNone/>
              <a:defRPr sz="6158" b="1">
                <a:solidFill>
                  <a:schemeClr val="bg1"/>
                </a:solidFill>
              </a:defRPr>
            </a:lvl1pPr>
          </a:lstStyle>
          <a:p>
            <a:pPr lvl="0"/>
            <a:r>
              <a:rPr lang="en-US"/>
              <a:t>XX</a:t>
            </a:r>
          </a:p>
        </p:txBody>
      </p:sp>
    </p:spTree>
    <p:extLst>
      <p:ext uri="{BB962C8B-B14F-4D97-AF65-F5344CB8AC3E}">
        <p14:creationId xmlns:p14="http://schemas.microsoft.com/office/powerpoint/2010/main" val="31780107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Single biograp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A1B1-3C22-4BC1-B581-678F7B4E8C10}"/>
              </a:ext>
            </a:extLst>
          </p:cNvPr>
          <p:cNvSpPr>
            <a:spLocks noGrp="1"/>
          </p:cNvSpPr>
          <p:nvPr>
            <p:ph type="title"/>
          </p:nvPr>
        </p:nvSpPr>
        <p:spPr>
          <a:xfrm>
            <a:off x="738580" y="1711308"/>
            <a:ext cx="10738373" cy="293927"/>
          </a:xfrm>
        </p:spPr>
        <p:txBody>
          <a:bodyPr/>
          <a:lstStyle>
            <a:lvl1pPr>
              <a:defRPr sz="1633" b="0"/>
            </a:lvl1pPr>
          </a:lstStyle>
          <a:p>
            <a:r>
              <a:rPr lang="en-US"/>
              <a:t>Click to edit Master title style</a:t>
            </a:r>
            <a:endParaRPr lang="en-GB"/>
          </a:p>
        </p:txBody>
      </p:sp>
      <p:sp>
        <p:nvSpPr>
          <p:cNvPr id="6" name="Text Placeholder 11">
            <a:extLst>
              <a:ext uri="{FF2B5EF4-FFF2-40B4-BE49-F238E27FC236}">
                <a16:creationId xmlns:a16="http://schemas.microsoft.com/office/drawing/2014/main" id="{82BE5D4B-E464-4295-A384-5658317D20FA}"/>
              </a:ext>
            </a:extLst>
          </p:cNvPr>
          <p:cNvSpPr>
            <a:spLocks noGrp="1"/>
          </p:cNvSpPr>
          <p:nvPr>
            <p:ph type="body" sz="quarter" idx="13"/>
          </p:nvPr>
        </p:nvSpPr>
        <p:spPr>
          <a:xfrm>
            <a:off x="738580" y="2047691"/>
            <a:ext cx="10738372" cy="293927"/>
          </a:xfrm>
        </p:spPr>
        <p:txBody>
          <a:bodyPr>
            <a:noAutofit/>
          </a:bodyPr>
          <a:lstStyle>
            <a:lvl1pPr marL="0" indent="0">
              <a:buNone/>
              <a:defRPr sz="1452" b="0">
                <a:solidFill>
                  <a:schemeClr val="bg2"/>
                </a:solidFill>
                <a:latin typeface="+mj-lt"/>
              </a:defRPr>
            </a:lvl1pPr>
            <a:lvl2pPr marL="59064" indent="0">
              <a:buNone/>
              <a:defRPr sz="1155"/>
            </a:lvl2pPr>
            <a:lvl3pPr marL="116092" indent="0">
              <a:buNone/>
              <a:defRPr sz="1155"/>
            </a:lvl3pPr>
            <a:lvl4pPr marL="172101" indent="0">
              <a:buNone/>
              <a:defRPr sz="1155"/>
            </a:lvl4pPr>
            <a:lvl5pPr marL="229130" indent="0">
              <a:buNone/>
              <a:defRPr sz="1155"/>
            </a:lvl5pPr>
          </a:lstStyle>
          <a:p>
            <a:pPr lvl="0"/>
            <a:r>
              <a:rPr lang="en-US"/>
              <a:t>Click to edit Master text styles</a:t>
            </a:r>
          </a:p>
        </p:txBody>
      </p:sp>
      <p:sp>
        <p:nvSpPr>
          <p:cNvPr id="8" name="Text Placeholder 7">
            <a:extLst>
              <a:ext uri="{FF2B5EF4-FFF2-40B4-BE49-F238E27FC236}">
                <a16:creationId xmlns:a16="http://schemas.microsoft.com/office/drawing/2014/main" id="{C5C146AD-75F2-4B74-B7A6-A4B4DA5488C6}"/>
              </a:ext>
            </a:extLst>
          </p:cNvPr>
          <p:cNvSpPr>
            <a:spLocks noGrp="1"/>
          </p:cNvSpPr>
          <p:nvPr>
            <p:ph type="body" sz="quarter" idx="14"/>
          </p:nvPr>
        </p:nvSpPr>
        <p:spPr>
          <a:xfrm>
            <a:off x="739712" y="2792306"/>
            <a:ext cx="10737240" cy="3673973"/>
          </a:xfrm>
          <a:solidFill>
            <a:schemeClr val="tx2"/>
          </a:solidFill>
        </p:spPr>
        <p:txBody>
          <a:bodyPr lIns="144000" tIns="1980000" rIns="144000" bIns="72000" numCol="2" spcCol="288000"/>
          <a:lstStyle>
            <a:lvl1pPr marL="0" indent="0">
              <a:buNone/>
              <a:defRPr>
                <a:solidFill>
                  <a:schemeClr val="tx1"/>
                </a:solidFill>
              </a:defRPr>
            </a:lvl1pPr>
            <a:lvl2pPr marL="57027" indent="-57027">
              <a:defRPr>
                <a:solidFill>
                  <a:schemeClr val="tx1"/>
                </a:solidFill>
              </a:defRPr>
            </a:lvl2pPr>
            <a:lvl3pPr marL="114055" indent="-57027">
              <a:defRPr>
                <a:solidFill>
                  <a:schemeClr val="tx1"/>
                </a:solidFill>
              </a:defRPr>
            </a:lvl3pPr>
            <a:lvl4pPr marL="171083" indent="-57027">
              <a:defRPr>
                <a:solidFill>
                  <a:schemeClr val="tx1"/>
                </a:solidFill>
              </a:defRPr>
            </a:lvl4pPr>
            <a:lvl5pPr marL="232184" indent="-57027">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C4BE576B-8EFB-43F0-9905-826B168D2FE9}"/>
              </a:ext>
            </a:extLst>
          </p:cNvPr>
          <p:cNvSpPr>
            <a:spLocks noGrp="1"/>
          </p:cNvSpPr>
          <p:nvPr>
            <p:ph sz="quarter" idx="15"/>
          </p:nvPr>
        </p:nvSpPr>
        <p:spPr>
          <a:xfrm>
            <a:off x="2946977" y="2886986"/>
            <a:ext cx="8405247" cy="803858"/>
          </a:xfrm>
        </p:spPr>
        <p:txBody>
          <a:bodyPr/>
          <a:lstStyle>
            <a:lvl1pPr marL="0" indent="0">
              <a:buNone/>
              <a:defRPr b="1">
                <a:solidFill>
                  <a:schemeClr val="tx1"/>
                </a:solidFill>
              </a:defRPr>
            </a:lvl1pPr>
            <a:lvl2pPr marL="59064" indent="0">
              <a:buNone/>
              <a:defRPr b="1">
                <a:solidFill>
                  <a:schemeClr val="bg1"/>
                </a:solidFill>
              </a:defRPr>
            </a:lvl2pPr>
            <a:lvl3pPr marL="116092" indent="0">
              <a:buNone/>
              <a:defRPr b="1">
                <a:solidFill>
                  <a:schemeClr val="bg1"/>
                </a:solidFill>
              </a:defRPr>
            </a:lvl3pPr>
            <a:lvl4pPr marL="172101" indent="0">
              <a:buNone/>
              <a:defRPr b="1">
                <a:solidFill>
                  <a:schemeClr val="bg1"/>
                </a:solidFill>
              </a:defRPr>
            </a:lvl4pPr>
          </a:lstStyle>
          <a:p>
            <a:pPr lvl="0"/>
            <a:r>
              <a:rPr lang="en-US"/>
              <a:t>Click to edit Master text styles</a:t>
            </a:r>
          </a:p>
        </p:txBody>
      </p:sp>
      <p:sp>
        <p:nvSpPr>
          <p:cNvPr id="15" name="Picture Placeholder 14">
            <a:extLst>
              <a:ext uri="{FF2B5EF4-FFF2-40B4-BE49-F238E27FC236}">
                <a16:creationId xmlns:a16="http://schemas.microsoft.com/office/drawing/2014/main" id="{FF0C89A5-3FD5-49A9-B57C-50D366B9C7B0}"/>
              </a:ext>
            </a:extLst>
          </p:cNvPr>
          <p:cNvSpPr>
            <a:spLocks noGrp="1"/>
          </p:cNvSpPr>
          <p:nvPr>
            <p:ph type="pic" sz="quarter" idx="16"/>
          </p:nvPr>
        </p:nvSpPr>
        <p:spPr>
          <a:xfrm>
            <a:off x="739711" y="2789541"/>
            <a:ext cx="2052561" cy="1632927"/>
          </a:xfrm>
          <a:solidFill>
            <a:schemeClr val="tx2">
              <a:lumMod val="90000"/>
            </a:schemeClr>
          </a:solidFill>
        </p:spPr>
        <p:txBody>
          <a:bodyPr anchor="ctr"/>
          <a:lstStyle>
            <a:lvl1pPr marL="0" indent="0" algn="ctr">
              <a:buNone/>
              <a:defRPr>
                <a:solidFill>
                  <a:srgbClr val="FF0000"/>
                </a:solidFill>
              </a:defRPr>
            </a:lvl1pPr>
          </a:lstStyle>
          <a:p>
            <a:r>
              <a:rPr lang="en-US"/>
              <a:t>Click icon to add picture</a:t>
            </a:r>
            <a:endParaRPr lang="en-GB"/>
          </a:p>
        </p:txBody>
      </p:sp>
      <p:sp>
        <p:nvSpPr>
          <p:cNvPr id="10" name="Picture Placeholder 9">
            <a:extLst>
              <a:ext uri="{FF2B5EF4-FFF2-40B4-BE49-F238E27FC236}">
                <a16:creationId xmlns:a16="http://schemas.microsoft.com/office/drawing/2014/main" id="{97D6381E-9216-4DD5-A986-FD9305BDC473}"/>
              </a:ext>
            </a:extLst>
          </p:cNvPr>
          <p:cNvSpPr>
            <a:spLocks noGrp="1"/>
          </p:cNvSpPr>
          <p:nvPr>
            <p:ph type="pic" sz="quarter" idx="25"/>
          </p:nvPr>
        </p:nvSpPr>
        <p:spPr>
          <a:xfrm>
            <a:off x="-1" y="-1"/>
            <a:ext cx="12192000" cy="1469635"/>
          </a:xfrm>
          <a:solidFill>
            <a:schemeClr val="tx2"/>
          </a:solidFill>
        </p:spPr>
        <p:txBody>
          <a:bodyPr anchor="ctr"/>
          <a:lstStyle>
            <a:lvl1pPr marL="0" indent="0" algn="ctr">
              <a:buNone/>
              <a:defRPr>
                <a:solidFill>
                  <a:srgbClr val="FF0000"/>
                </a:solidFill>
              </a:defRPr>
            </a:lvl1pPr>
          </a:lstStyle>
          <a:p>
            <a:r>
              <a:rPr lang="en-US"/>
              <a:t>Click icon to add picture</a:t>
            </a:r>
            <a:endParaRPr lang="en-GB"/>
          </a:p>
        </p:txBody>
      </p:sp>
      <p:sp>
        <p:nvSpPr>
          <p:cNvPr id="12" name="Text Placeholder 3">
            <a:extLst>
              <a:ext uri="{FF2B5EF4-FFF2-40B4-BE49-F238E27FC236}">
                <a16:creationId xmlns:a16="http://schemas.microsoft.com/office/drawing/2014/main" id="{DD0801AA-0F11-4051-B826-0876461C80A6}"/>
              </a:ext>
            </a:extLst>
          </p:cNvPr>
          <p:cNvSpPr>
            <a:spLocks noGrp="1"/>
          </p:cNvSpPr>
          <p:nvPr>
            <p:ph type="body" sz="quarter" idx="22" hasCustomPrompt="1"/>
          </p:nvPr>
        </p:nvSpPr>
        <p:spPr>
          <a:xfrm>
            <a:off x="9776187" y="194663"/>
            <a:ext cx="1700766" cy="933099"/>
          </a:xfrm>
        </p:spPr>
        <p:txBody>
          <a:bodyPr lIns="0" tIns="0" rIns="0" bIns="0" numCol="1">
            <a:noAutofit/>
          </a:bodyPr>
          <a:lstStyle>
            <a:lvl1pPr marL="0" indent="0" algn="r">
              <a:spcBef>
                <a:spcPts val="0"/>
              </a:spcBef>
              <a:buNone/>
              <a:defRPr sz="6532" b="1">
                <a:solidFill>
                  <a:schemeClr val="bg1"/>
                </a:solidFill>
              </a:defRPr>
            </a:lvl1pPr>
          </a:lstStyle>
          <a:p>
            <a:pPr lvl="0"/>
            <a:r>
              <a:rPr lang="en-US"/>
              <a:t>XX</a:t>
            </a:r>
          </a:p>
        </p:txBody>
      </p:sp>
    </p:spTree>
    <p:extLst>
      <p:ext uri="{BB962C8B-B14F-4D97-AF65-F5344CB8AC3E}">
        <p14:creationId xmlns:p14="http://schemas.microsoft.com/office/powerpoint/2010/main" val="12716371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1D3BDC33-61E9-4E4F-8336-32B8EFAA3E9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Text Placeholder 16">
            <a:extLst>
              <a:ext uri="{FF2B5EF4-FFF2-40B4-BE49-F238E27FC236}">
                <a16:creationId xmlns:a16="http://schemas.microsoft.com/office/drawing/2014/main" id="{EEB79812-7732-224B-B215-FE1078178157}"/>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7" name="Text Placeholder 16">
            <a:extLst>
              <a:ext uri="{FF2B5EF4-FFF2-40B4-BE49-F238E27FC236}">
                <a16:creationId xmlns:a16="http://schemas.microsoft.com/office/drawing/2014/main" id="{04006D40-EF62-0E4B-9764-1C68F79C610C}"/>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Tree>
    <p:extLst>
      <p:ext uri="{BB962C8B-B14F-4D97-AF65-F5344CB8AC3E}">
        <p14:creationId xmlns:p14="http://schemas.microsoft.com/office/powerpoint/2010/main" val="24174499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and image-righ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94681D60-79F7-42C8-9AED-70EEC46CEF00}"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4" name="Picture Placeholder 2">
            <a:extLst>
              <a:ext uri="{FF2B5EF4-FFF2-40B4-BE49-F238E27FC236}">
                <a16:creationId xmlns:a16="http://schemas.microsoft.com/office/drawing/2014/main" id="{DFA69A53-CA43-4A4C-9933-8E74F128ED34}"/>
              </a:ext>
            </a:extLst>
          </p:cNvPr>
          <p:cNvSpPr>
            <a:spLocks noGrp="1"/>
          </p:cNvSpPr>
          <p:nvPr>
            <p:ph type="pic" sz="quarter" idx="19"/>
          </p:nvPr>
        </p:nvSpPr>
        <p:spPr>
          <a:xfrm>
            <a:off x="6240463" y="304800"/>
            <a:ext cx="5646737" cy="5753100"/>
          </a:xfrm>
          <a:solidFill>
            <a:schemeClr val="bg2"/>
          </a:solidFill>
          <a:ln w="381000" cap="flat">
            <a:noFill/>
            <a:miter lim="800000"/>
          </a:ln>
        </p:spPr>
        <p:txBody>
          <a:bodyPr anchor="ctr"/>
          <a:lstStyle>
            <a:lvl1pPr marL="0" indent="0" algn="ctr">
              <a:buNone/>
              <a:defRPr/>
            </a:lvl1pPr>
          </a:lstStyle>
          <a:p>
            <a:r>
              <a:rPr lang="en-US"/>
              <a:t>Click icon to add picture</a:t>
            </a:r>
          </a:p>
        </p:txBody>
      </p:sp>
      <p:sp>
        <p:nvSpPr>
          <p:cNvPr id="16" name="Text Placeholder 16">
            <a:extLst>
              <a:ext uri="{FF2B5EF4-FFF2-40B4-BE49-F238E27FC236}">
                <a16:creationId xmlns:a16="http://schemas.microsoft.com/office/drawing/2014/main" id="{5826D311-55AF-4E44-9AC1-7FCB27AC7C96}"/>
              </a:ext>
            </a:extLst>
          </p:cNvPr>
          <p:cNvSpPr>
            <a:spLocks noGrp="1"/>
          </p:cNvSpPr>
          <p:nvPr>
            <p:ph type="body" sz="quarter" idx="27"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(2 lines max)</a:t>
            </a:r>
          </a:p>
        </p:txBody>
      </p:sp>
      <p:sp>
        <p:nvSpPr>
          <p:cNvPr id="11" name="Text Placeholder 16">
            <a:extLst>
              <a:ext uri="{FF2B5EF4-FFF2-40B4-BE49-F238E27FC236}">
                <a16:creationId xmlns:a16="http://schemas.microsoft.com/office/drawing/2014/main" id="{4E58426C-E7A5-0848-8CB3-0821B7995DFA}"/>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2" name="Text Placeholder 16">
            <a:extLst>
              <a:ext uri="{FF2B5EF4-FFF2-40B4-BE49-F238E27FC236}">
                <a16:creationId xmlns:a16="http://schemas.microsoft.com/office/drawing/2014/main" id="{4E0D2A57-5689-2E45-923D-75B1E0B22854}"/>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3" name="Text Placeholder 16">
            <a:extLst>
              <a:ext uri="{FF2B5EF4-FFF2-40B4-BE49-F238E27FC236}">
                <a16:creationId xmlns:a16="http://schemas.microsoft.com/office/drawing/2014/main" id="{C64010DB-507C-8342-AE36-81E452F27DBE}"/>
              </a:ext>
            </a:extLst>
          </p:cNvPr>
          <p:cNvSpPr>
            <a:spLocks noGrp="1"/>
          </p:cNvSpPr>
          <p:nvPr>
            <p:ph type="body" sz="quarter" idx="18" hasCustomPrompt="1"/>
          </p:nvPr>
        </p:nvSpPr>
        <p:spPr>
          <a:xfrm>
            <a:off x="304800" y="2438401"/>
            <a:ext cx="5646738" cy="334876"/>
          </a:xfrm>
        </p:spPr>
        <p:txBody>
          <a:bodyPr lIns="0" tIns="0" rIns="36576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5" name="Content Placeholder 2">
            <a:extLst>
              <a:ext uri="{FF2B5EF4-FFF2-40B4-BE49-F238E27FC236}">
                <a16:creationId xmlns:a16="http://schemas.microsoft.com/office/drawing/2014/main" id="{42B71540-1B52-4DA5-8200-2F666BA803BE}"/>
              </a:ext>
            </a:extLst>
          </p:cNvPr>
          <p:cNvSpPr>
            <a:spLocks noGrp="1"/>
          </p:cNvSpPr>
          <p:nvPr>
            <p:ph sz="quarter" idx="29"/>
          </p:nvPr>
        </p:nvSpPr>
        <p:spPr>
          <a:xfrm>
            <a:off x="304800" y="2786725"/>
            <a:ext cx="564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805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009C74EB-AF6C-4501-A543-CF0B761F755C}"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2401" y="2438401"/>
            <a:ext cx="3667752"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4" name="Text Placeholder 16">
            <a:extLst>
              <a:ext uri="{FF2B5EF4-FFF2-40B4-BE49-F238E27FC236}">
                <a16:creationId xmlns:a16="http://schemas.microsoft.com/office/drawing/2014/main" id="{53FC4191-E5F7-D445-AF7B-519CD79225F4}"/>
              </a:ext>
            </a:extLst>
          </p:cNvPr>
          <p:cNvSpPr>
            <a:spLocks noGrp="1"/>
          </p:cNvSpPr>
          <p:nvPr>
            <p:ph type="body" sz="quarter" idx="27" hasCustomPrompt="1"/>
          </p:nvPr>
        </p:nvSpPr>
        <p:spPr>
          <a:xfrm>
            <a:off x="304800" y="1565686"/>
            <a:ext cx="5646738" cy="859267"/>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a:t>
            </a:r>
          </a:p>
          <a:p>
            <a:pPr lvl="0"/>
            <a:r>
              <a:rPr lang="en-US"/>
              <a:t>(2 lines max)</a:t>
            </a:r>
          </a:p>
        </p:txBody>
      </p:sp>
      <p:sp>
        <p:nvSpPr>
          <p:cNvPr id="13" name="Text Placeholder 16">
            <a:extLst>
              <a:ext uri="{FF2B5EF4-FFF2-40B4-BE49-F238E27FC236}">
                <a16:creationId xmlns:a16="http://schemas.microsoft.com/office/drawing/2014/main" id="{A65A8D6D-2058-7742-9F4E-4390C6BB5A98}"/>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4" name="Text Placeholder 16">
            <a:extLst>
              <a:ext uri="{FF2B5EF4-FFF2-40B4-BE49-F238E27FC236}">
                <a16:creationId xmlns:a16="http://schemas.microsoft.com/office/drawing/2014/main" id="{C6ED087E-B3BA-3A4A-9BA3-7902DD1F236F}"/>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5" name="Text Placeholder 16">
            <a:extLst>
              <a:ext uri="{FF2B5EF4-FFF2-40B4-BE49-F238E27FC236}">
                <a16:creationId xmlns:a16="http://schemas.microsoft.com/office/drawing/2014/main" id="{DBB4A11B-CFEC-0E48-956D-F0D3A4797095}"/>
              </a:ext>
            </a:extLst>
          </p:cNvPr>
          <p:cNvSpPr>
            <a:spLocks noGrp="1"/>
          </p:cNvSpPr>
          <p:nvPr>
            <p:ph type="body" sz="quarter" idx="28" hasCustomPrompt="1"/>
          </p:nvPr>
        </p:nvSpPr>
        <p:spPr>
          <a:xfrm>
            <a:off x="4258752" y="2438401"/>
            <a:ext cx="3669924"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19" name="Text Placeholder 16">
            <a:extLst>
              <a:ext uri="{FF2B5EF4-FFF2-40B4-BE49-F238E27FC236}">
                <a16:creationId xmlns:a16="http://schemas.microsoft.com/office/drawing/2014/main" id="{0704604B-4CE9-6F45-A5FE-C577470B4E38}"/>
              </a:ext>
            </a:extLst>
          </p:cNvPr>
          <p:cNvSpPr>
            <a:spLocks noGrp="1"/>
          </p:cNvSpPr>
          <p:nvPr>
            <p:ph type="body" sz="quarter" idx="30" hasCustomPrompt="1"/>
          </p:nvPr>
        </p:nvSpPr>
        <p:spPr>
          <a:xfrm>
            <a:off x="8218800" y="2438401"/>
            <a:ext cx="3669924"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1" name="Content Placeholder 2">
            <a:extLst>
              <a:ext uri="{FF2B5EF4-FFF2-40B4-BE49-F238E27FC236}">
                <a16:creationId xmlns:a16="http://schemas.microsoft.com/office/drawing/2014/main" id="{BA570DF7-4766-4FC5-9189-3FB7DE49ADBB}"/>
              </a:ext>
            </a:extLst>
          </p:cNvPr>
          <p:cNvSpPr>
            <a:spLocks noGrp="1"/>
          </p:cNvSpPr>
          <p:nvPr>
            <p:ph sz="quarter" idx="29"/>
          </p:nvPr>
        </p:nvSpPr>
        <p:spPr>
          <a:xfrm>
            <a:off x="302401" y="2786725"/>
            <a:ext cx="366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2">
            <a:extLst>
              <a:ext uri="{FF2B5EF4-FFF2-40B4-BE49-F238E27FC236}">
                <a16:creationId xmlns:a16="http://schemas.microsoft.com/office/drawing/2014/main" id="{4162C32C-E727-4868-94B1-66A9EE08CB04}"/>
              </a:ext>
            </a:extLst>
          </p:cNvPr>
          <p:cNvSpPr>
            <a:spLocks noGrp="1"/>
          </p:cNvSpPr>
          <p:nvPr>
            <p:ph sz="quarter" idx="31"/>
          </p:nvPr>
        </p:nvSpPr>
        <p:spPr>
          <a:xfrm>
            <a:off x="4261363" y="2786725"/>
            <a:ext cx="366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7" name="Content Placeholder 2">
            <a:extLst>
              <a:ext uri="{FF2B5EF4-FFF2-40B4-BE49-F238E27FC236}">
                <a16:creationId xmlns:a16="http://schemas.microsoft.com/office/drawing/2014/main" id="{1A5E0C05-20BD-4F94-A8B6-8006076A2D02}"/>
              </a:ext>
            </a:extLst>
          </p:cNvPr>
          <p:cNvSpPr>
            <a:spLocks noGrp="1"/>
          </p:cNvSpPr>
          <p:nvPr>
            <p:ph sz="quarter" idx="32"/>
          </p:nvPr>
        </p:nvSpPr>
        <p:spPr>
          <a:xfrm>
            <a:off x="8220324" y="2786725"/>
            <a:ext cx="36684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65656582"/>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36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text no intro">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D2F58CD0-CDAE-4FDA-8C5D-E71CD092CA7B}"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3" name="Text Placeholder 16">
            <a:extLst>
              <a:ext uri="{FF2B5EF4-FFF2-40B4-BE49-F238E27FC236}">
                <a16:creationId xmlns:a16="http://schemas.microsoft.com/office/drawing/2014/main" id="{A65A8D6D-2058-7742-9F4E-4390C6BB5A98}"/>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14" name="Text Placeholder 16">
            <a:extLst>
              <a:ext uri="{FF2B5EF4-FFF2-40B4-BE49-F238E27FC236}">
                <a16:creationId xmlns:a16="http://schemas.microsoft.com/office/drawing/2014/main" id="{C6ED087E-B3BA-3A4A-9BA3-7902DD1F236F}"/>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20" name="Text Placeholder 16">
            <a:extLst>
              <a:ext uri="{FF2B5EF4-FFF2-40B4-BE49-F238E27FC236}">
                <a16:creationId xmlns:a16="http://schemas.microsoft.com/office/drawing/2014/main" id="{7C298D0D-043C-8043-91D6-570C9D210DB0}"/>
              </a:ext>
            </a:extLst>
          </p:cNvPr>
          <p:cNvSpPr>
            <a:spLocks noGrp="1"/>
          </p:cNvSpPr>
          <p:nvPr>
            <p:ph type="body" sz="quarter" idx="18" hasCustomPrompt="1"/>
          </p:nvPr>
        </p:nvSpPr>
        <p:spPr>
          <a:xfrm>
            <a:off x="304800"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21" name="Text Placeholder 16">
            <a:extLst>
              <a:ext uri="{FF2B5EF4-FFF2-40B4-BE49-F238E27FC236}">
                <a16:creationId xmlns:a16="http://schemas.microsoft.com/office/drawing/2014/main" id="{14B233CC-F2DE-1045-925F-3029D684AABB}"/>
              </a:ext>
            </a:extLst>
          </p:cNvPr>
          <p:cNvSpPr>
            <a:spLocks noGrp="1"/>
          </p:cNvSpPr>
          <p:nvPr>
            <p:ph type="body" sz="quarter" idx="28" hasCustomPrompt="1"/>
          </p:nvPr>
        </p:nvSpPr>
        <p:spPr>
          <a:xfrm>
            <a:off x="4261800"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3" name="Text Placeholder 16">
            <a:extLst>
              <a:ext uri="{FF2B5EF4-FFF2-40B4-BE49-F238E27FC236}">
                <a16:creationId xmlns:a16="http://schemas.microsoft.com/office/drawing/2014/main" id="{11AFCD0D-D59C-F14B-9BAF-844AA7877A51}"/>
              </a:ext>
            </a:extLst>
          </p:cNvPr>
          <p:cNvSpPr>
            <a:spLocks noGrp="1"/>
          </p:cNvSpPr>
          <p:nvPr>
            <p:ph type="body" sz="quarter" idx="30" hasCustomPrompt="1"/>
          </p:nvPr>
        </p:nvSpPr>
        <p:spPr>
          <a:xfrm>
            <a:off x="8218800" y="1562400"/>
            <a:ext cx="3668400" cy="334876"/>
          </a:xfrm>
        </p:spPr>
        <p:txBody>
          <a:bodyPr lIns="0" tIns="0" rIns="18288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12" name="Content Placeholder 2">
            <a:extLst>
              <a:ext uri="{FF2B5EF4-FFF2-40B4-BE49-F238E27FC236}">
                <a16:creationId xmlns:a16="http://schemas.microsoft.com/office/drawing/2014/main" id="{E3671EA2-3D92-4992-8E35-94B863A07BC1}"/>
              </a:ext>
            </a:extLst>
          </p:cNvPr>
          <p:cNvSpPr>
            <a:spLocks noGrp="1"/>
          </p:cNvSpPr>
          <p:nvPr>
            <p:ph sz="quarter" idx="29"/>
          </p:nvPr>
        </p:nvSpPr>
        <p:spPr>
          <a:xfrm>
            <a:off x="302401" y="1897276"/>
            <a:ext cx="3668400" cy="4161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2">
            <a:extLst>
              <a:ext uri="{FF2B5EF4-FFF2-40B4-BE49-F238E27FC236}">
                <a16:creationId xmlns:a16="http://schemas.microsoft.com/office/drawing/2014/main" id="{A70B0994-2677-4981-B182-133A8CB31F2E}"/>
              </a:ext>
            </a:extLst>
          </p:cNvPr>
          <p:cNvSpPr>
            <a:spLocks noGrp="1"/>
          </p:cNvSpPr>
          <p:nvPr>
            <p:ph sz="quarter" idx="34"/>
          </p:nvPr>
        </p:nvSpPr>
        <p:spPr>
          <a:xfrm>
            <a:off x="4261363" y="1897276"/>
            <a:ext cx="3668400" cy="4161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2">
            <a:extLst>
              <a:ext uri="{FF2B5EF4-FFF2-40B4-BE49-F238E27FC236}">
                <a16:creationId xmlns:a16="http://schemas.microsoft.com/office/drawing/2014/main" id="{5950C34C-6AA3-4518-8B93-CBEF07AA2744}"/>
              </a:ext>
            </a:extLst>
          </p:cNvPr>
          <p:cNvSpPr>
            <a:spLocks noGrp="1"/>
          </p:cNvSpPr>
          <p:nvPr>
            <p:ph sz="quarter" idx="35"/>
          </p:nvPr>
        </p:nvSpPr>
        <p:spPr>
          <a:xfrm>
            <a:off x="8220324" y="1897276"/>
            <a:ext cx="3668400" cy="4161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204214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p:txBody>
          <a:bodyPr/>
          <a:lstStyle/>
          <a:p>
            <a:fld id="{A9C0F615-0968-474D-AB25-CDF80052FB05}" type="datetime3">
              <a:rPr lang="en-US" smtClean="0"/>
              <a:t>28 September 2023</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6" name="Text Placeholder 16">
            <a:extLst>
              <a:ext uri="{FF2B5EF4-FFF2-40B4-BE49-F238E27FC236}">
                <a16:creationId xmlns:a16="http://schemas.microsoft.com/office/drawing/2014/main" id="{CE589445-5E9B-734F-AD7E-266D4DA94BBA}"/>
              </a:ext>
            </a:extLst>
          </p:cNvPr>
          <p:cNvSpPr>
            <a:spLocks noGrp="1"/>
          </p:cNvSpPr>
          <p:nvPr>
            <p:ph type="body" sz="quarter" idx="25" hasCustomPrompt="1"/>
          </p:nvPr>
        </p:nvSpPr>
        <p:spPr>
          <a:xfrm>
            <a:off x="6245548"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3" name="Text Placeholder 16">
            <a:extLst>
              <a:ext uri="{FF2B5EF4-FFF2-40B4-BE49-F238E27FC236}">
                <a16:creationId xmlns:a16="http://schemas.microsoft.com/office/drawing/2014/main" id="{33F43D15-AEAF-E647-BFEE-D14E3099EA85}"/>
              </a:ext>
            </a:extLst>
          </p:cNvPr>
          <p:cNvSpPr>
            <a:spLocks noGrp="1"/>
          </p:cNvSpPr>
          <p:nvPr>
            <p:ph type="body" sz="quarter" idx="29" hasCustomPrompt="1"/>
          </p:nvPr>
        </p:nvSpPr>
        <p:spPr>
          <a:xfrm>
            <a:off x="304800" y="1565686"/>
            <a:ext cx="5646738" cy="720000"/>
          </a:xfrm>
        </p:spPr>
        <p:txBody>
          <a:bodyPr lIns="0" tIns="0" rIns="0">
            <a:noAutofit/>
          </a:bodyPr>
          <a:lstStyle>
            <a:lvl1pPr marL="0" indent="0">
              <a:spcBef>
                <a:spcPts val="200"/>
              </a:spcBef>
              <a:buNone/>
              <a:defRPr sz="2000" b="0" spc="0" baseline="0"/>
            </a:lvl1pPr>
            <a:lvl2pPr>
              <a:defRPr sz="2000"/>
            </a:lvl2pPr>
            <a:lvl3pPr>
              <a:defRPr sz="1800"/>
            </a:lvl3pPr>
            <a:lvl4pPr>
              <a:defRPr sz="1600"/>
            </a:lvl4pPr>
            <a:lvl5pPr>
              <a:defRPr sz="1600"/>
            </a:lvl5pPr>
          </a:lstStyle>
          <a:p>
            <a:pPr lvl="0"/>
            <a:r>
              <a:rPr lang="en-US"/>
              <a:t>Room for optional introductory text </a:t>
            </a:r>
          </a:p>
          <a:p>
            <a:pPr lvl="0"/>
            <a:r>
              <a:rPr lang="en-US"/>
              <a:t>(2 lines max)</a:t>
            </a:r>
          </a:p>
        </p:txBody>
      </p:sp>
      <p:sp>
        <p:nvSpPr>
          <p:cNvPr id="22" name="Text Placeholder 16">
            <a:extLst>
              <a:ext uri="{FF2B5EF4-FFF2-40B4-BE49-F238E27FC236}">
                <a16:creationId xmlns:a16="http://schemas.microsoft.com/office/drawing/2014/main" id="{1B100309-DB86-7F4A-8F8B-2C27461B5903}"/>
              </a:ext>
            </a:extLst>
          </p:cNvPr>
          <p:cNvSpPr>
            <a:spLocks noGrp="1"/>
          </p:cNvSpPr>
          <p:nvPr>
            <p:ph type="body" sz="quarter" idx="30" hasCustomPrompt="1"/>
          </p:nvPr>
        </p:nvSpPr>
        <p:spPr>
          <a:xfrm>
            <a:off x="3275174"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7" name="Text Placeholder 16">
            <a:extLst>
              <a:ext uri="{FF2B5EF4-FFF2-40B4-BE49-F238E27FC236}">
                <a16:creationId xmlns:a16="http://schemas.microsoft.com/office/drawing/2014/main" id="{3588C321-9373-0848-A232-EBAFE689171F}"/>
              </a:ext>
            </a:extLst>
          </p:cNvPr>
          <p:cNvSpPr>
            <a:spLocks noGrp="1"/>
          </p:cNvSpPr>
          <p:nvPr>
            <p:ph type="body" sz="quarter" idx="32" hasCustomPrompt="1"/>
          </p:nvPr>
        </p:nvSpPr>
        <p:spPr>
          <a:xfrm>
            <a:off x="9215922" y="2439120"/>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0"/>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8" name="Content Placeholder 2">
            <a:extLst>
              <a:ext uri="{FF2B5EF4-FFF2-40B4-BE49-F238E27FC236}">
                <a16:creationId xmlns:a16="http://schemas.microsoft.com/office/drawing/2014/main" id="{4E9474C6-5DB0-413D-B1A3-48497CE5939B}"/>
              </a:ext>
            </a:extLst>
          </p:cNvPr>
          <p:cNvSpPr>
            <a:spLocks noGrp="1"/>
          </p:cNvSpPr>
          <p:nvPr>
            <p:ph sz="quarter" idx="38"/>
          </p:nvPr>
        </p:nvSpPr>
        <p:spPr>
          <a:xfrm>
            <a:off x="302401" y="2786725"/>
            <a:ext cx="26748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2">
            <a:extLst>
              <a:ext uri="{FF2B5EF4-FFF2-40B4-BE49-F238E27FC236}">
                <a16:creationId xmlns:a16="http://schemas.microsoft.com/office/drawing/2014/main" id="{81298A07-3583-4F69-AB4A-03BAB26814FC}"/>
              </a:ext>
            </a:extLst>
          </p:cNvPr>
          <p:cNvSpPr>
            <a:spLocks noGrp="1"/>
          </p:cNvSpPr>
          <p:nvPr>
            <p:ph sz="quarter" idx="39"/>
          </p:nvPr>
        </p:nvSpPr>
        <p:spPr>
          <a:xfrm>
            <a:off x="3273575" y="2786725"/>
            <a:ext cx="26748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2">
            <a:extLst>
              <a:ext uri="{FF2B5EF4-FFF2-40B4-BE49-F238E27FC236}">
                <a16:creationId xmlns:a16="http://schemas.microsoft.com/office/drawing/2014/main" id="{27A25E24-62F5-4723-97DE-72ECA36750AA}"/>
              </a:ext>
            </a:extLst>
          </p:cNvPr>
          <p:cNvSpPr>
            <a:spLocks noGrp="1"/>
          </p:cNvSpPr>
          <p:nvPr>
            <p:ph sz="quarter" idx="40"/>
          </p:nvPr>
        </p:nvSpPr>
        <p:spPr>
          <a:xfrm>
            <a:off x="6244749" y="2786725"/>
            <a:ext cx="26748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Content Placeholder 2">
            <a:extLst>
              <a:ext uri="{FF2B5EF4-FFF2-40B4-BE49-F238E27FC236}">
                <a16:creationId xmlns:a16="http://schemas.microsoft.com/office/drawing/2014/main" id="{7A28BB0F-F907-49CD-A495-C3AF1DE3B120}"/>
              </a:ext>
            </a:extLst>
          </p:cNvPr>
          <p:cNvSpPr>
            <a:spLocks noGrp="1"/>
          </p:cNvSpPr>
          <p:nvPr>
            <p:ph sz="quarter" idx="41"/>
          </p:nvPr>
        </p:nvSpPr>
        <p:spPr>
          <a:xfrm>
            <a:off x="9215922" y="2786725"/>
            <a:ext cx="2674800" cy="327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266380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5" Type="http://schemas.openxmlformats.org/officeDocument/2006/relationships/image" Target="../media/image1.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8947F-FD0F-9E46-93CB-03803CC8B4E3}"/>
              </a:ext>
            </a:extLst>
          </p:cNvPr>
          <p:cNvSpPr>
            <a:spLocks noGrp="1"/>
          </p:cNvSpPr>
          <p:nvPr>
            <p:ph type="title"/>
          </p:nvPr>
        </p:nvSpPr>
        <p:spPr>
          <a:xfrm>
            <a:off x="304800" y="315299"/>
            <a:ext cx="11582400" cy="360000"/>
          </a:xfrm>
          <a:prstGeom prst="rect">
            <a:avLst/>
          </a:prstGeom>
        </p:spPr>
        <p:txBody>
          <a:bodyPr vert="horz" lIns="0" tIns="0" rIns="91440" bIns="45720" rtlCol="0" anchor="t" anchorCtr="0">
            <a:noAutofit/>
          </a:bodyPr>
          <a:lstStyle/>
          <a:p>
            <a:pPr marL="0" lvl="0" indent="0">
              <a:spcBef>
                <a:spcPts val="200"/>
              </a:spcBef>
              <a:buNone/>
            </a:pPr>
            <a:r>
              <a:rPr lang="en-US"/>
              <a:t>Title</a:t>
            </a:r>
          </a:p>
        </p:txBody>
      </p:sp>
      <p:sp>
        <p:nvSpPr>
          <p:cNvPr id="3" name="Text Placeholder 2">
            <a:extLst>
              <a:ext uri="{FF2B5EF4-FFF2-40B4-BE49-F238E27FC236}">
                <a16:creationId xmlns:a16="http://schemas.microsoft.com/office/drawing/2014/main" id="{F151CDDF-816B-0647-8884-A80B858A1EFA}"/>
              </a:ext>
            </a:extLst>
          </p:cNvPr>
          <p:cNvSpPr>
            <a:spLocks noGrp="1"/>
          </p:cNvSpPr>
          <p:nvPr>
            <p:ph type="body" idx="1"/>
          </p:nvPr>
        </p:nvSpPr>
        <p:spPr>
          <a:xfrm>
            <a:off x="304800" y="1905000"/>
            <a:ext cx="11582400" cy="4152900"/>
          </a:xfrm>
          <a:prstGeom prst="rect">
            <a:avLst/>
          </a:prstGeom>
        </p:spPr>
        <p:txBody>
          <a:bodyPr vert="horz" lIns="0" tIns="72000" rIns="0" bIns="72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B1B15-246E-7F4F-900F-788AF8055C95}"/>
              </a:ext>
            </a:extLst>
          </p:cNvPr>
          <p:cNvSpPr>
            <a:spLocks noGrp="1"/>
          </p:cNvSpPr>
          <p:nvPr>
            <p:ph type="dt" sz="half" idx="2"/>
          </p:nvPr>
        </p:nvSpPr>
        <p:spPr>
          <a:xfrm>
            <a:off x="8282746" y="6465591"/>
            <a:ext cx="2939385" cy="272145"/>
          </a:xfrm>
          <a:prstGeom prst="rect">
            <a:avLst/>
          </a:prstGeom>
        </p:spPr>
        <p:txBody>
          <a:bodyPr vert="horz" lIns="91440" tIns="45720" rIns="91440" bIns="45720" rtlCol="0" anchor="ctr">
            <a:noAutofit/>
          </a:bodyPr>
          <a:lstStyle>
            <a:lvl1pPr algn="r">
              <a:defRPr sz="1100">
                <a:solidFill>
                  <a:schemeClr val="tx1"/>
                </a:solidFill>
              </a:defRPr>
            </a:lvl1pPr>
          </a:lstStyle>
          <a:p>
            <a:fld id="{9F1348F3-D1DB-4B22-82F2-A286FDC2EEA4}" type="datetime3">
              <a:rPr lang="en-US" smtClean="0"/>
              <a:t>28 September 2023</a:t>
            </a:fld>
            <a:endParaRPr lang="en-US"/>
          </a:p>
        </p:txBody>
      </p:sp>
      <p:sp>
        <p:nvSpPr>
          <p:cNvPr id="6" name="Slide Number Placeholder 5">
            <a:extLst>
              <a:ext uri="{FF2B5EF4-FFF2-40B4-BE49-F238E27FC236}">
                <a16:creationId xmlns:a16="http://schemas.microsoft.com/office/drawing/2014/main" id="{10B720B4-23AA-534C-9D0F-CD97352099F2}"/>
              </a:ext>
            </a:extLst>
          </p:cNvPr>
          <p:cNvSpPr>
            <a:spLocks noGrp="1"/>
          </p:cNvSpPr>
          <p:nvPr>
            <p:ph type="sldNum" sz="quarter" idx="4"/>
          </p:nvPr>
        </p:nvSpPr>
        <p:spPr>
          <a:xfrm>
            <a:off x="11222130" y="6465591"/>
            <a:ext cx="665069" cy="272145"/>
          </a:xfrm>
          <a:prstGeom prst="rect">
            <a:avLst/>
          </a:prstGeom>
        </p:spPr>
        <p:txBody>
          <a:bodyPr vert="horz" lIns="91440" tIns="45720" rIns="91440" bIns="45720" rtlCol="0" anchor="ctr">
            <a:noAutofit/>
          </a:bodyPr>
          <a:lstStyle>
            <a:lvl1pPr algn="r">
              <a:defRPr sz="1100" b="0" i="0">
                <a:solidFill>
                  <a:schemeClr val="tx1"/>
                </a:solidFill>
              </a:defRPr>
            </a:lvl1pPr>
          </a:lstStyle>
          <a:p>
            <a:fld id="{731A1681-B67C-634E-B9F8-D054051C2089}" type="slidenum">
              <a:rPr lang="en-US" smtClean="0"/>
              <a:pPr/>
              <a:t>‹#›</a:t>
            </a:fld>
            <a:endParaRPr lang="en-US"/>
          </a:p>
        </p:txBody>
      </p:sp>
      <p:pic>
        <p:nvPicPr>
          <p:cNvPr id="22" name="Picture 21">
            <a:extLst>
              <a:ext uri="{FF2B5EF4-FFF2-40B4-BE49-F238E27FC236}">
                <a16:creationId xmlns:a16="http://schemas.microsoft.com/office/drawing/2014/main" id="{8690A66D-E383-1B47-89F9-BC93A3B76A5C}"/>
              </a:ext>
            </a:extLst>
          </p:cNvPr>
          <p:cNvPicPr>
            <a:picLocks noChangeAspect="1"/>
          </p:cNvPicPr>
          <p:nvPr userDrawn="1"/>
        </p:nvPicPr>
        <p:blipFill rotWithShape="1">
          <a:blip r:embed="rId67" cstate="email">
            <a:extLst>
              <a:ext uri="{28A0092B-C50C-407E-A947-70E740481C1C}">
                <a14:useLocalDpi xmlns:a14="http://schemas.microsoft.com/office/drawing/2010/main"/>
              </a:ext>
            </a:extLst>
          </a:blip>
          <a:srcRect l="4087" t="18254" r="82822" b="15704"/>
          <a:stretch/>
        </p:blipFill>
        <p:spPr>
          <a:xfrm>
            <a:off x="304800" y="6413412"/>
            <a:ext cx="1245944" cy="406286"/>
          </a:xfrm>
          <a:prstGeom prst="rect">
            <a:avLst/>
          </a:prstGeom>
        </p:spPr>
      </p:pic>
      <p:cxnSp>
        <p:nvCxnSpPr>
          <p:cNvPr id="23" name="Straight Connector 22">
            <a:extLst>
              <a:ext uri="{FF2B5EF4-FFF2-40B4-BE49-F238E27FC236}">
                <a16:creationId xmlns:a16="http://schemas.microsoft.com/office/drawing/2014/main" id="{8F8F8D08-B209-A74E-BB42-7EBEE4FF0243}"/>
              </a:ext>
            </a:extLst>
          </p:cNvPr>
          <p:cNvCxnSpPr/>
          <p:nvPr userDrawn="1"/>
        </p:nvCxnSpPr>
        <p:spPr>
          <a:xfrm>
            <a:off x="0" y="63627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02C8C8F-C7AE-45FA-9444-9D6AFF521E58}"/>
              </a:ext>
            </a:extLst>
          </p:cNvPr>
          <p:cNvSpPr>
            <a:spLocks noGrp="1"/>
          </p:cNvSpPr>
          <p:nvPr>
            <p:ph type="ftr" sz="quarter" idx="3"/>
          </p:nvPr>
        </p:nvSpPr>
        <p:spPr>
          <a:xfrm>
            <a:off x="4038600" y="6465591"/>
            <a:ext cx="4114800" cy="283168"/>
          </a:xfrm>
          <a:prstGeom prst="rect">
            <a:avLst/>
          </a:prstGeom>
        </p:spPr>
        <p:txBody>
          <a:bodyPr vert="horz" lIns="91440" tIns="45720" rIns="91440" bIns="45720" rtlCol="0" anchor="ctr">
            <a:noAutofit/>
          </a:bodyPr>
          <a:lstStyle>
            <a:lvl1pPr algn="ctr">
              <a:defRPr sz="1100">
                <a:solidFill>
                  <a:schemeClr val="tx1"/>
                </a:solidFill>
              </a:defRPr>
            </a:lvl1pPr>
          </a:lstStyle>
          <a:p>
            <a:endParaRPr lang="en-GB"/>
          </a:p>
        </p:txBody>
      </p:sp>
    </p:spTree>
    <p:extLst>
      <p:ext uri="{BB962C8B-B14F-4D97-AF65-F5344CB8AC3E}">
        <p14:creationId xmlns:p14="http://schemas.microsoft.com/office/powerpoint/2010/main" val="800293425"/>
      </p:ext>
    </p:extLst>
  </p:cSld>
  <p:clrMap bg1="lt1" tx1="dk1" bg2="lt2" tx2="dk2" accent1="accent1" accent2="accent2" accent3="accent3" accent4="accent4" accent5="accent5" accent6="accent6" hlink="hlink" folHlink="folHlink"/>
  <p:sldLayoutIdLst>
    <p:sldLayoutId id="2147483801" r:id="rId1"/>
    <p:sldLayoutId id="2147483936" r:id="rId2"/>
    <p:sldLayoutId id="2147483650" r:id="rId3"/>
    <p:sldLayoutId id="2147483851" r:id="rId4"/>
    <p:sldLayoutId id="2147483687" r:id="rId5"/>
    <p:sldLayoutId id="2147483872" r:id="rId6"/>
    <p:sldLayoutId id="2147483688" r:id="rId7"/>
    <p:sldLayoutId id="2147483873" r:id="rId8"/>
    <p:sldLayoutId id="2147483689" r:id="rId9"/>
    <p:sldLayoutId id="2147483874" r:id="rId10"/>
    <p:sldLayoutId id="2147483802" r:id="rId11"/>
    <p:sldLayoutId id="2147483875" r:id="rId12"/>
    <p:sldLayoutId id="2147483690" r:id="rId13"/>
    <p:sldLayoutId id="2147483691" r:id="rId14"/>
    <p:sldLayoutId id="2147483684" r:id="rId15"/>
    <p:sldLayoutId id="2147483686" r:id="rId16"/>
    <p:sldLayoutId id="2147483880" r:id="rId17"/>
    <p:sldLayoutId id="2147483882" r:id="rId18"/>
    <p:sldLayoutId id="2147483722" r:id="rId19"/>
    <p:sldLayoutId id="2147483929" r:id="rId20"/>
    <p:sldLayoutId id="2147483726" r:id="rId21"/>
    <p:sldLayoutId id="2147483709" r:id="rId22"/>
    <p:sldLayoutId id="2147483704" r:id="rId23"/>
    <p:sldLayoutId id="2147483710" r:id="rId24"/>
    <p:sldLayoutId id="2147483706" r:id="rId25"/>
    <p:sldLayoutId id="2147483707" r:id="rId26"/>
    <p:sldLayoutId id="2147483708" r:id="rId27"/>
    <p:sldLayoutId id="2147483701" r:id="rId28"/>
    <p:sldLayoutId id="2147483713" r:id="rId29"/>
    <p:sldLayoutId id="2147483714" r:id="rId30"/>
    <p:sldLayoutId id="2147483727" r:id="rId31"/>
    <p:sldLayoutId id="2147483728" r:id="rId32"/>
    <p:sldLayoutId id="2147483698" r:id="rId33"/>
    <p:sldLayoutId id="2147483699" r:id="rId34"/>
    <p:sldLayoutId id="2147483711" r:id="rId35"/>
    <p:sldLayoutId id="2147483927" r:id="rId36"/>
    <p:sldLayoutId id="2147483928" r:id="rId37"/>
    <p:sldLayoutId id="2147483697" r:id="rId38"/>
    <p:sldLayoutId id="2147483705" r:id="rId39"/>
    <p:sldLayoutId id="2147483933" r:id="rId40"/>
    <p:sldLayoutId id="2147483934" r:id="rId41"/>
    <p:sldLayoutId id="2147483803" r:id="rId42"/>
    <p:sldLayoutId id="2147483937" r:id="rId43"/>
    <p:sldLayoutId id="2147483935" r:id="rId44"/>
    <p:sldLayoutId id="2147483886" r:id="rId45"/>
    <p:sldLayoutId id="2147483887" r:id="rId46"/>
    <p:sldLayoutId id="2147483888" r:id="rId47"/>
    <p:sldLayoutId id="2147483889" r:id="rId48"/>
    <p:sldLayoutId id="2147483890" r:id="rId49"/>
    <p:sldLayoutId id="2147483891" r:id="rId50"/>
    <p:sldLayoutId id="2147483892" r:id="rId51"/>
    <p:sldLayoutId id="2147483893" r:id="rId52"/>
    <p:sldLayoutId id="2147483894" r:id="rId53"/>
    <p:sldLayoutId id="2147483895" r:id="rId54"/>
    <p:sldLayoutId id="2147483896" r:id="rId55"/>
    <p:sldLayoutId id="2147483897" r:id="rId56"/>
    <p:sldLayoutId id="2147483898" r:id="rId57"/>
    <p:sldLayoutId id="2147483899" r:id="rId58"/>
    <p:sldLayoutId id="2147483900" r:id="rId59"/>
    <p:sldLayoutId id="2147483901" r:id="rId60"/>
    <p:sldLayoutId id="2147483902" r:id="rId61"/>
    <p:sldLayoutId id="2147483903" r:id="rId62"/>
    <p:sldLayoutId id="2147483904" r:id="rId63"/>
    <p:sldLayoutId id="2147483905" r:id="rId64"/>
    <p:sldLayoutId id="2147483938" r:id="rId65"/>
  </p:sldLayoutIdLst>
  <p:hf hdr="0"/>
  <p:txStyles>
    <p:titleStyle>
      <a:lvl1pPr marL="0" indent="0" algn="l" defTabSz="914400" rtl="0" eaLnBrk="1" latinLnBrk="0" hangingPunct="1">
        <a:lnSpc>
          <a:spcPct val="90000"/>
        </a:lnSpc>
        <a:spcBef>
          <a:spcPts val="200"/>
        </a:spcBef>
        <a:buNone/>
        <a:defRPr sz="2400" b="0" kern="1200">
          <a:solidFill>
            <a:schemeClr val="tx1"/>
          </a:solidFill>
          <a:latin typeface="+mj-lt"/>
          <a:ea typeface="+mj-ea"/>
          <a:cs typeface="+mj-cs"/>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2pPr>
      <a:lvl3pPr marL="5413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3pPr>
      <a:lvl4pPr marL="714375"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4pPr>
      <a:lvl5pPr marL="895350"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10747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6pPr>
      <a:lvl7pPr marL="125571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orient="horz" pos="984" userDrawn="1">
          <p15:clr>
            <a:srgbClr val="F26B43"/>
          </p15:clr>
        </p15:guide>
        <p15:guide id="5" orient="horz" pos="4008" userDrawn="1">
          <p15:clr>
            <a:srgbClr val="F26B43"/>
          </p15:clr>
        </p15:guide>
        <p15:guide id="6" orient="horz" pos="3816" userDrawn="1">
          <p15:clr>
            <a:srgbClr val="F26B43"/>
          </p15:clr>
        </p15:guide>
        <p15:guide id="7" pos="7488" userDrawn="1">
          <p15:clr>
            <a:srgbClr val="F26B43"/>
          </p15:clr>
        </p15:guide>
        <p15:guide id="8" orient="horz" pos="192" userDrawn="1">
          <p15:clr>
            <a:srgbClr val="F26B43"/>
          </p15:clr>
        </p15:guide>
        <p15:guide id="10" orient="horz" pos="1536" userDrawn="1">
          <p15:clr>
            <a:srgbClr val="F26B43"/>
          </p15:clr>
        </p15:guide>
        <p15:guide id="11" orient="horz" pos="1200" userDrawn="1">
          <p15:clr>
            <a:srgbClr val="F26B43"/>
          </p15:clr>
        </p15:guide>
        <p15:guide id="12" orient="horz" pos="1752" userDrawn="1">
          <p15:clr>
            <a:srgbClr val="F26B43"/>
          </p15:clr>
        </p15:guide>
        <p15:guide id="13" pos="3931" userDrawn="1">
          <p15:clr>
            <a:srgbClr val="F26B43"/>
          </p15:clr>
        </p15:guide>
        <p15:guide id="14" pos="3749" userDrawn="1">
          <p15:clr>
            <a:srgbClr val="F26B43"/>
          </p15:clr>
        </p15:guide>
        <p15:guide id="15" orient="horz" pos="4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8580" y="391720"/>
            <a:ext cx="10738372" cy="293927"/>
          </a:xfrm>
          <a:prstGeom prst="rect">
            <a:avLst/>
          </a:prstGeom>
        </p:spPr>
        <p:txBody>
          <a:bodyPr vert="horz" lIns="0" tIns="36000" rIns="0" bIns="36000" rtlCol="0" anchor="ctr">
            <a:noAutofit/>
          </a:bodyPr>
          <a:lstStyle/>
          <a:p>
            <a:r>
              <a:rPr lang="en-US"/>
              <a:t>Click to edit Master title style</a:t>
            </a:r>
          </a:p>
        </p:txBody>
      </p:sp>
      <p:sp>
        <p:nvSpPr>
          <p:cNvPr id="3" name="Text Placeholder 2"/>
          <p:cNvSpPr>
            <a:spLocks noGrp="1"/>
          </p:cNvSpPr>
          <p:nvPr>
            <p:ph type="body" idx="1"/>
          </p:nvPr>
        </p:nvSpPr>
        <p:spPr>
          <a:xfrm>
            <a:off x="738579" y="2189030"/>
            <a:ext cx="10738372" cy="4277976"/>
          </a:xfrm>
          <a:prstGeom prst="rect">
            <a:avLst/>
          </a:prstGeom>
        </p:spPr>
        <p:txBody>
          <a:bodyPr vert="horz" lIns="0" tIns="36000" rIns="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24399" y="6466279"/>
            <a:ext cx="2743200" cy="187367"/>
          </a:xfrm>
          <a:prstGeom prst="rect">
            <a:avLst/>
          </a:prstGeom>
        </p:spPr>
        <p:txBody>
          <a:bodyPr vert="horz" lIns="0" tIns="36000" rIns="91440" bIns="36000" rtlCol="0" anchor="ctr">
            <a:noAutofit/>
          </a:bodyPr>
          <a:lstStyle>
            <a:lvl1pPr algn="ctr">
              <a:defRPr sz="449">
                <a:solidFill>
                  <a:schemeClr val="tx1">
                    <a:tint val="75000"/>
                  </a:schemeClr>
                </a:solidFill>
              </a:defRPr>
            </a:lvl1pPr>
          </a:lstStyle>
          <a:p>
            <a:endParaRPr lang="en-GB"/>
          </a:p>
        </p:txBody>
      </p:sp>
    </p:spTree>
    <p:extLst>
      <p:ext uri="{BB962C8B-B14F-4D97-AF65-F5344CB8AC3E}">
        <p14:creationId xmlns:p14="http://schemas.microsoft.com/office/powerpoint/2010/main" val="1275961954"/>
      </p:ext>
    </p:extLst>
  </p:cSld>
  <p:clrMap bg1="lt1" tx1="dk1" bg2="lt2" tx2="dk2" accent1="accent1" accent2="accent2" accent3="accent3" accent4="accent4" accent5="accent5" accent6="accent6" hlink="hlink" folHlink="folHlink"/>
  <p:sldLayoutIdLst>
    <p:sldLayoutId id="2147483683" r:id="rId1"/>
    <p:sldLayoutId id="2147483695" r:id="rId2"/>
  </p:sldLayoutIdLst>
  <p:hf sldNum="0" hdr="0" ftr="0" dt="0"/>
  <p:txStyles>
    <p:titleStyle>
      <a:lvl1pPr algn="l" defTabSz="534521" rtl="0" eaLnBrk="1" latinLnBrk="0" hangingPunct="1">
        <a:lnSpc>
          <a:spcPct val="100000"/>
        </a:lnSpc>
        <a:spcBef>
          <a:spcPct val="0"/>
        </a:spcBef>
        <a:buNone/>
        <a:defRPr sz="1800" b="0" i="0" kern="1200">
          <a:solidFill>
            <a:schemeClr val="tx1"/>
          </a:solidFill>
          <a:latin typeface="+mj-lt"/>
          <a:ea typeface="+mj-ea"/>
          <a:cs typeface="+mj-cs"/>
        </a:defRPr>
      </a:lvl1pPr>
    </p:titleStyle>
    <p:bodyStyle>
      <a:lvl1pPr marL="62861" indent="-62861" algn="l" defTabSz="534521" rtl="0" eaLnBrk="1" latinLnBrk="0" hangingPunct="1">
        <a:lnSpc>
          <a:spcPct val="100000"/>
        </a:lnSpc>
        <a:spcBef>
          <a:spcPts val="585"/>
        </a:spcBef>
        <a:buFont typeface="Arial" panose="020B0604020202020204" pitchFamily="34" charset="0"/>
        <a:buChar char="•"/>
        <a:defRPr sz="1000" kern="1200">
          <a:solidFill>
            <a:schemeClr val="tx1"/>
          </a:solidFill>
          <a:latin typeface="+mn-lt"/>
          <a:ea typeface="+mn-ea"/>
          <a:cs typeface="+mn-cs"/>
        </a:defRPr>
      </a:lvl1pPr>
      <a:lvl2pPr marL="127967" indent="-62861" algn="l" defTabSz="534521" rtl="0" eaLnBrk="1" latinLnBrk="0" hangingPunct="1">
        <a:lnSpc>
          <a:spcPct val="100000"/>
        </a:lnSpc>
        <a:spcBef>
          <a:spcPts val="292"/>
        </a:spcBef>
        <a:buFont typeface="Arial" panose="020B0604020202020204" pitchFamily="34" charset="0"/>
        <a:buChar char="•"/>
        <a:defRPr sz="1000" kern="1200">
          <a:solidFill>
            <a:schemeClr val="tx1"/>
          </a:solidFill>
          <a:latin typeface="+mn-lt"/>
          <a:ea typeface="+mn-ea"/>
          <a:cs typeface="+mn-cs"/>
        </a:defRPr>
      </a:lvl2pPr>
      <a:lvl3pPr marL="190829" indent="-62861" algn="l" defTabSz="534521" rtl="0" eaLnBrk="1" latinLnBrk="0" hangingPunct="1">
        <a:lnSpc>
          <a:spcPct val="100000"/>
        </a:lnSpc>
        <a:spcBef>
          <a:spcPts val="292"/>
        </a:spcBef>
        <a:buFont typeface="Arial" panose="020B0604020202020204" pitchFamily="34" charset="0"/>
        <a:buChar char="•"/>
        <a:defRPr sz="1000" kern="1200">
          <a:solidFill>
            <a:schemeClr val="tx1"/>
          </a:solidFill>
          <a:latin typeface="+mn-lt"/>
          <a:ea typeface="+mn-ea"/>
          <a:cs typeface="+mn-cs"/>
        </a:defRPr>
      </a:lvl3pPr>
      <a:lvl4pPr marL="252568" indent="-62861" algn="l" defTabSz="534521" rtl="0" eaLnBrk="1" latinLnBrk="0" hangingPunct="1">
        <a:lnSpc>
          <a:spcPct val="100000"/>
        </a:lnSpc>
        <a:spcBef>
          <a:spcPts val="292"/>
        </a:spcBef>
        <a:buFont typeface="Arial" panose="020B0604020202020204" pitchFamily="34" charset="0"/>
        <a:buChar char="•"/>
        <a:defRPr sz="1000" kern="1200">
          <a:solidFill>
            <a:schemeClr val="tx1"/>
          </a:solidFill>
          <a:latin typeface="+mn-lt"/>
          <a:ea typeface="+mn-ea"/>
          <a:cs typeface="+mn-cs"/>
        </a:defRPr>
      </a:lvl4pPr>
      <a:lvl5pPr marL="315429" indent="-62861" algn="l" defTabSz="534521" rtl="0" eaLnBrk="1" latinLnBrk="0" hangingPunct="1">
        <a:lnSpc>
          <a:spcPct val="100000"/>
        </a:lnSpc>
        <a:spcBef>
          <a:spcPts val="292"/>
        </a:spcBef>
        <a:buFont typeface="Arial" panose="020B0604020202020204" pitchFamily="34" charset="0"/>
        <a:buChar char="•"/>
        <a:defRPr sz="1000" kern="1200">
          <a:solidFill>
            <a:schemeClr val="tx1"/>
          </a:solidFill>
          <a:latin typeface="+mn-lt"/>
          <a:ea typeface="+mn-ea"/>
          <a:cs typeface="+mn-cs"/>
        </a:defRPr>
      </a:lvl5pPr>
      <a:lvl6pPr marL="1469934" indent="-133631" algn="l" defTabSz="534521" rtl="0" eaLnBrk="1" latinLnBrk="0" hangingPunct="1">
        <a:lnSpc>
          <a:spcPct val="90000"/>
        </a:lnSpc>
        <a:spcBef>
          <a:spcPts val="292"/>
        </a:spcBef>
        <a:buFont typeface="Arial" panose="020B0604020202020204" pitchFamily="34" charset="0"/>
        <a:buChar char="•"/>
        <a:defRPr sz="1052" kern="1200">
          <a:solidFill>
            <a:schemeClr val="tx1"/>
          </a:solidFill>
          <a:latin typeface="+mn-lt"/>
          <a:ea typeface="+mn-ea"/>
          <a:cs typeface="+mn-cs"/>
        </a:defRPr>
      </a:lvl6pPr>
      <a:lvl7pPr marL="1737194" indent="-133631" algn="l" defTabSz="534521" rtl="0" eaLnBrk="1" latinLnBrk="0" hangingPunct="1">
        <a:lnSpc>
          <a:spcPct val="90000"/>
        </a:lnSpc>
        <a:spcBef>
          <a:spcPts val="292"/>
        </a:spcBef>
        <a:buFont typeface="Arial" panose="020B0604020202020204" pitchFamily="34" charset="0"/>
        <a:buChar char="•"/>
        <a:defRPr sz="1052" kern="1200">
          <a:solidFill>
            <a:schemeClr val="tx1"/>
          </a:solidFill>
          <a:latin typeface="+mn-lt"/>
          <a:ea typeface="+mn-ea"/>
          <a:cs typeface="+mn-cs"/>
        </a:defRPr>
      </a:lvl7pPr>
      <a:lvl8pPr marL="2004455" indent="-133631" algn="l" defTabSz="534521" rtl="0" eaLnBrk="1" latinLnBrk="0" hangingPunct="1">
        <a:lnSpc>
          <a:spcPct val="90000"/>
        </a:lnSpc>
        <a:spcBef>
          <a:spcPts val="292"/>
        </a:spcBef>
        <a:buFont typeface="Arial" panose="020B0604020202020204" pitchFamily="34" charset="0"/>
        <a:buChar char="•"/>
        <a:defRPr sz="1052" kern="1200">
          <a:solidFill>
            <a:schemeClr val="tx1"/>
          </a:solidFill>
          <a:latin typeface="+mn-lt"/>
          <a:ea typeface="+mn-ea"/>
          <a:cs typeface="+mn-cs"/>
        </a:defRPr>
      </a:lvl8pPr>
      <a:lvl9pPr marL="2271716" indent="-133631" algn="l" defTabSz="534521" rtl="0" eaLnBrk="1" latinLnBrk="0" hangingPunct="1">
        <a:lnSpc>
          <a:spcPct val="90000"/>
        </a:lnSpc>
        <a:spcBef>
          <a:spcPts val="292"/>
        </a:spcBef>
        <a:buFont typeface="Arial" panose="020B0604020202020204" pitchFamily="34" charset="0"/>
        <a:buChar char="•"/>
        <a:defRPr sz="1052" kern="1200">
          <a:solidFill>
            <a:schemeClr val="tx1"/>
          </a:solidFill>
          <a:latin typeface="+mn-lt"/>
          <a:ea typeface="+mn-ea"/>
          <a:cs typeface="+mn-cs"/>
        </a:defRPr>
      </a:lvl9pPr>
    </p:bodyStyle>
    <p:otherStyle>
      <a:defPPr>
        <a:defRPr lang="en-US"/>
      </a:defPPr>
      <a:lvl1pPr marL="0" algn="l" defTabSz="534521" rtl="0" eaLnBrk="1" latinLnBrk="0" hangingPunct="1">
        <a:defRPr sz="1052" kern="1200">
          <a:solidFill>
            <a:schemeClr val="tx1"/>
          </a:solidFill>
          <a:latin typeface="+mn-lt"/>
          <a:ea typeface="+mn-ea"/>
          <a:cs typeface="+mn-cs"/>
        </a:defRPr>
      </a:lvl1pPr>
      <a:lvl2pPr marL="267260" algn="l" defTabSz="534521" rtl="0" eaLnBrk="1" latinLnBrk="0" hangingPunct="1">
        <a:defRPr sz="1052" kern="1200">
          <a:solidFill>
            <a:schemeClr val="tx1"/>
          </a:solidFill>
          <a:latin typeface="+mn-lt"/>
          <a:ea typeface="+mn-ea"/>
          <a:cs typeface="+mn-cs"/>
        </a:defRPr>
      </a:lvl2pPr>
      <a:lvl3pPr marL="534521" algn="l" defTabSz="534521" rtl="0" eaLnBrk="1" latinLnBrk="0" hangingPunct="1">
        <a:defRPr sz="1052" kern="1200">
          <a:solidFill>
            <a:schemeClr val="tx1"/>
          </a:solidFill>
          <a:latin typeface="+mn-lt"/>
          <a:ea typeface="+mn-ea"/>
          <a:cs typeface="+mn-cs"/>
        </a:defRPr>
      </a:lvl3pPr>
      <a:lvl4pPr marL="801782" algn="l" defTabSz="534521" rtl="0" eaLnBrk="1" latinLnBrk="0" hangingPunct="1">
        <a:defRPr sz="1052" kern="1200">
          <a:solidFill>
            <a:schemeClr val="tx1"/>
          </a:solidFill>
          <a:latin typeface="+mn-lt"/>
          <a:ea typeface="+mn-ea"/>
          <a:cs typeface="+mn-cs"/>
        </a:defRPr>
      </a:lvl4pPr>
      <a:lvl5pPr marL="1069043" algn="l" defTabSz="534521" rtl="0" eaLnBrk="1" latinLnBrk="0" hangingPunct="1">
        <a:defRPr sz="1052" kern="1200">
          <a:solidFill>
            <a:schemeClr val="tx1"/>
          </a:solidFill>
          <a:latin typeface="+mn-lt"/>
          <a:ea typeface="+mn-ea"/>
          <a:cs typeface="+mn-cs"/>
        </a:defRPr>
      </a:lvl5pPr>
      <a:lvl6pPr marL="1336303" algn="l" defTabSz="534521" rtl="0" eaLnBrk="1" latinLnBrk="0" hangingPunct="1">
        <a:defRPr sz="1052" kern="1200">
          <a:solidFill>
            <a:schemeClr val="tx1"/>
          </a:solidFill>
          <a:latin typeface="+mn-lt"/>
          <a:ea typeface="+mn-ea"/>
          <a:cs typeface="+mn-cs"/>
        </a:defRPr>
      </a:lvl6pPr>
      <a:lvl7pPr marL="1603564" algn="l" defTabSz="534521" rtl="0" eaLnBrk="1" latinLnBrk="0" hangingPunct="1">
        <a:defRPr sz="1052" kern="1200">
          <a:solidFill>
            <a:schemeClr val="tx1"/>
          </a:solidFill>
          <a:latin typeface="+mn-lt"/>
          <a:ea typeface="+mn-ea"/>
          <a:cs typeface="+mn-cs"/>
        </a:defRPr>
      </a:lvl7pPr>
      <a:lvl8pPr marL="1870825" algn="l" defTabSz="534521" rtl="0" eaLnBrk="1" latinLnBrk="0" hangingPunct="1">
        <a:defRPr sz="1052" kern="1200">
          <a:solidFill>
            <a:schemeClr val="tx1"/>
          </a:solidFill>
          <a:latin typeface="+mn-lt"/>
          <a:ea typeface="+mn-ea"/>
          <a:cs typeface="+mn-cs"/>
        </a:defRPr>
      </a:lvl8pPr>
      <a:lvl9pPr marL="2138085" algn="l" defTabSz="534521" rtl="0" eaLnBrk="1" latinLnBrk="0" hangingPunct="1">
        <a:defRPr sz="105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03" userDrawn="1">
          <p15:clr>
            <a:srgbClr val="F26B43"/>
          </p15:clr>
        </p15:guide>
        <p15:guide id="2" orient="horz" pos="3055" userDrawn="1">
          <p15:clr>
            <a:srgbClr val="F26B43"/>
          </p15:clr>
        </p15:guide>
        <p15:guide id="3" pos="5430" userDrawn="1">
          <p15:clr>
            <a:srgbClr val="F26B43"/>
          </p15:clr>
        </p15:guide>
        <p15:guide id="4" pos="4965" userDrawn="1">
          <p15:clr>
            <a:srgbClr val="F26B43"/>
          </p15:clr>
        </p15:guide>
        <p15:guide id="5" pos="465" userDrawn="1">
          <p15:clr>
            <a:srgbClr val="F26B43"/>
          </p15:clr>
        </p15:guide>
        <p15:guide id="6" orient="horz" pos="246" userDrawn="1">
          <p15:clr>
            <a:srgbClr val="F26B43"/>
          </p15:clr>
        </p15:guide>
        <p15:guide id="7" orient="horz" pos="5730" userDrawn="1">
          <p15:clr>
            <a:srgbClr val="F26B43"/>
          </p15:clr>
        </p15:guide>
        <p15:guide id="8" orient="horz" pos="2006" userDrawn="1">
          <p15:clr>
            <a:srgbClr val="F26B43"/>
          </p15:clr>
        </p15:guide>
        <p15:guide id="9" orient="horz" pos="648" userDrawn="1">
          <p15:clr>
            <a:srgbClr val="F26B43"/>
          </p15:clr>
        </p15:guide>
        <p15:guide id="10" orient="horz" pos="1224" userDrawn="1">
          <p15:clr>
            <a:srgbClr val="F26B43"/>
          </p15:clr>
        </p15:guide>
        <p15:guide id="11" orient="horz" userDrawn="1">
          <p15:clr>
            <a:srgbClr val="F26B43"/>
          </p15:clr>
        </p15:guide>
        <p15:guide id="12" orient="horz" pos="1379" userDrawn="1">
          <p15:clr>
            <a:srgbClr val="F26B43"/>
          </p15:clr>
        </p15:guide>
        <p15:guide id="13" orient="horz" pos="1759" userDrawn="1">
          <p15:clr>
            <a:srgbClr val="F26B43"/>
          </p15:clr>
        </p15:guide>
        <p15:guide id="14" orient="horz" pos="730" userDrawn="1">
          <p15:clr>
            <a:srgbClr val="F26B43"/>
          </p15:clr>
        </p15:guide>
        <p15:guide id="15" orient="horz" pos="2160" userDrawn="1">
          <p15:clr>
            <a:srgbClr val="F26B43"/>
          </p15:clr>
        </p15:guide>
        <p15:guide id="16" pos="7384" userDrawn="1">
          <p15:clr>
            <a:srgbClr val="F26B43"/>
          </p15:clr>
        </p15:guide>
        <p15:guide id="18" pos="310" userDrawn="1">
          <p15:clr>
            <a:srgbClr val="F26B43"/>
          </p15:clr>
        </p15:guide>
        <p15:guide id="19" orient="horz" pos="247" userDrawn="1">
          <p15:clr>
            <a:srgbClr val="F26B43"/>
          </p15:clr>
        </p15:guide>
        <p15:guide id="20" orient="horz" pos="4073" userDrawn="1">
          <p15:clr>
            <a:srgbClr val="F26B43"/>
          </p15:clr>
        </p15:guide>
        <p15:guide id="21" pos="7230" userDrawn="1">
          <p15:clr>
            <a:srgbClr val="F26B43"/>
          </p15:clr>
        </p15:guide>
        <p15:guide id="22" pos="383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8947F-FD0F-9E46-93CB-03803CC8B4E3}"/>
              </a:ext>
            </a:extLst>
          </p:cNvPr>
          <p:cNvSpPr>
            <a:spLocks noGrp="1"/>
          </p:cNvSpPr>
          <p:nvPr>
            <p:ph type="title"/>
          </p:nvPr>
        </p:nvSpPr>
        <p:spPr>
          <a:xfrm>
            <a:off x="304800" y="315299"/>
            <a:ext cx="11582400" cy="360000"/>
          </a:xfrm>
          <a:prstGeom prst="rect">
            <a:avLst/>
          </a:prstGeom>
        </p:spPr>
        <p:txBody>
          <a:bodyPr vert="horz" lIns="0" tIns="0" rIns="91440" bIns="45720" rtlCol="0" anchor="t" anchorCtr="0">
            <a:noAutofit/>
          </a:bodyPr>
          <a:lstStyle/>
          <a:p>
            <a:pPr marL="0" lvl="0" indent="0">
              <a:spcBef>
                <a:spcPts val="200"/>
              </a:spcBef>
              <a:buNone/>
            </a:pPr>
            <a:r>
              <a:rPr lang="en-US"/>
              <a:t>Title</a:t>
            </a:r>
          </a:p>
        </p:txBody>
      </p:sp>
      <p:sp>
        <p:nvSpPr>
          <p:cNvPr id="3" name="Text Placeholder 2">
            <a:extLst>
              <a:ext uri="{FF2B5EF4-FFF2-40B4-BE49-F238E27FC236}">
                <a16:creationId xmlns:a16="http://schemas.microsoft.com/office/drawing/2014/main" id="{F151CDDF-816B-0647-8884-A80B858A1EFA}"/>
              </a:ext>
            </a:extLst>
          </p:cNvPr>
          <p:cNvSpPr>
            <a:spLocks noGrp="1"/>
          </p:cNvSpPr>
          <p:nvPr>
            <p:ph type="body" idx="1"/>
          </p:nvPr>
        </p:nvSpPr>
        <p:spPr>
          <a:xfrm>
            <a:off x="304800" y="1905000"/>
            <a:ext cx="11582400" cy="4152900"/>
          </a:xfrm>
          <a:prstGeom prst="rect">
            <a:avLst/>
          </a:prstGeom>
        </p:spPr>
        <p:txBody>
          <a:bodyPr vert="horz" lIns="0" tIns="72000" rIns="0" bIns="7200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FF1B1B15-246E-7F4F-900F-788AF8055C95}"/>
              </a:ext>
            </a:extLst>
          </p:cNvPr>
          <p:cNvSpPr>
            <a:spLocks noGrp="1"/>
          </p:cNvSpPr>
          <p:nvPr>
            <p:ph type="dt" sz="half" idx="2"/>
          </p:nvPr>
        </p:nvSpPr>
        <p:spPr>
          <a:xfrm>
            <a:off x="8282746" y="6362701"/>
            <a:ext cx="2939385" cy="482122"/>
          </a:xfrm>
          <a:prstGeom prst="rect">
            <a:avLst/>
          </a:prstGeom>
        </p:spPr>
        <p:txBody>
          <a:bodyPr vert="horz" lIns="91440" tIns="45720" rIns="91440" bIns="45720" rtlCol="0" anchor="ctr">
            <a:noAutofit/>
          </a:bodyPr>
          <a:lstStyle>
            <a:lvl1pPr algn="r">
              <a:defRPr sz="1100">
                <a:solidFill>
                  <a:schemeClr val="tx1"/>
                </a:solidFill>
              </a:defRPr>
            </a:lvl1pPr>
          </a:lstStyle>
          <a:p>
            <a:fld id="{9F1348F3-D1DB-4B22-82F2-A286FDC2EEA4}" type="datetime3">
              <a:rPr lang="en-US" smtClean="0"/>
              <a:t>28 September 2023</a:t>
            </a:fld>
            <a:endParaRPr lang="en-US"/>
          </a:p>
        </p:txBody>
      </p:sp>
      <p:sp>
        <p:nvSpPr>
          <p:cNvPr id="6" name="Slide Number Placeholder 5">
            <a:extLst>
              <a:ext uri="{FF2B5EF4-FFF2-40B4-BE49-F238E27FC236}">
                <a16:creationId xmlns:a16="http://schemas.microsoft.com/office/drawing/2014/main" id="{10B720B4-23AA-534C-9D0F-CD97352099F2}"/>
              </a:ext>
            </a:extLst>
          </p:cNvPr>
          <p:cNvSpPr>
            <a:spLocks noGrp="1"/>
          </p:cNvSpPr>
          <p:nvPr>
            <p:ph type="sldNum" sz="quarter" idx="4"/>
          </p:nvPr>
        </p:nvSpPr>
        <p:spPr>
          <a:xfrm>
            <a:off x="11222130" y="6360889"/>
            <a:ext cx="665069" cy="482122"/>
          </a:xfrm>
          <a:prstGeom prst="rect">
            <a:avLst/>
          </a:prstGeom>
        </p:spPr>
        <p:txBody>
          <a:bodyPr vert="horz" lIns="91440" tIns="45720" rIns="91440" bIns="45720" rtlCol="0" anchor="ctr">
            <a:noAutofit/>
          </a:bodyPr>
          <a:lstStyle>
            <a:lvl1pPr algn="r">
              <a:defRPr sz="1100" b="0" i="0">
                <a:solidFill>
                  <a:schemeClr val="tx1"/>
                </a:solidFill>
              </a:defRPr>
            </a:lvl1pPr>
          </a:lstStyle>
          <a:p>
            <a:fld id="{731A1681-B67C-634E-B9F8-D054051C2089}" type="slidenum">
              <a:rPr lang="en-US" smtClean="0"/>
              <a:pPr/>
              <a:t>‹#›</a:t>
            </a:fld>
            <a:endParaRPr lang="en-US"/>
          </a:p>
        </p:txBody>
      </p:sp>
      <p:pic>
        <p:nvPicPr>
          <p:cNvPr id="22" name="Picture 21">
            <a:extLst>
              <a:ext uri="{FF2B5EF4-FFF2-40B4-BE49-F238E27FC236}">
                <a16:creationId xmlns:a16="http://schemas.microsoft.com/office/drawing/2014/main" id="{8690A66D-E383-1B47-89F9-BC93A3B76A5C}"/>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l="4087" t="18254" r="82822" b="15704"/>
          <a:stretch/>
        </p:blipFill>
        <p:spPr>
          <a:xfrm>
            <a:off x="304800" y="6413412"/>
            <a:ext cx="1245944" cy="406286"/>
          </a:xfrm>
          <a:prstGeom prst="rect">
            <a:avLst/>
          </a:prstGeom>
        </p:spPr>
      </p:pic>
      <p:cxnSp>
        <p:nvCxnSpPr>
          <p:cNvPr id="23" name="Straight Connector 22">
            <a:extLst>
              <a:ext uri="{FF2B5EF4-FFF2-40B4-BE49-F238E27FC236}">
                <a16:creationId xmlns:a16="http://schemas.microsoft.com/office/drawing/2014/main" id="{8F8F8D08-B209-A74E-BB42-7EBEE4FF0243}"/>
              </a:ext>
            </a:extLst>
          </p:cNvPr>
          <p:cNvCxnSpPr/>
          <p:nvPr userDrawn="1"/>
        </p:nvCxnSpPr>
        <p:spPr>
          <a:xfrm>
            <a:off x="0" y="63627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D38D49-1647-0348-933E-46E7CC531CC2}"/>
              </a:ext>
            </a:extLst>
          </p:cNvPr>
          <p:cNvSpPr txBox="1"/>
          <p:nvPr userDrawn="1"/>
        </p:nvSpPr>
        <p:spPr>
          <a:xfrm>
            <a:off x="0" y="-1801137"/>
            <a:ext cx="6096000" cy="1600438"/>
          </a:xfrm>
          <a:prstGeom prst="rect">
            <a:avLst/>
          </a:prstGeom>
          <a:noFill/>
        </p:spPr>
        <p:txBody>
          <a:bodyPr wrap="square" lIns="0" rtlCol="0">
            <a:noAutofit/>
          </a:bodyPr>
          <a:lstStyle/>
          <a:p>
            <a:pPr algn="l"/>
            <a:r>
              <a:rPr lang="en-US" sz="1400" b="1">
                <a:solidFill>
                  <a:srgbClr val="FF0000"/>
                </a:solidFill>
              </a:rPr>
              <a:t>VARIOUS CONTENT SLIDES</a:t>
            </a:r>
          </a:p>
          <a:p>
            <a:pPr algn="l"/>
            <a:endParaRPr lang="en-US" sz="1400" b="1">
              <a:solidFill>
                <a:srgbClr val="FF0000"/>
              </a:solidFill>
            </a:endParaRPr>
          </a:p>
          <a:p>
            <a:pPr algn="l"/>
            <a:r>
              <a:rPr lang="en-US" sz="1400" b="0">
                <a:solidFill>
                  <a:srgbClr val="FF0000"/>
                </a:solidFill>
              </a:rPr>
              <a:t>Select “New Slide” in the Home Menu and select the slides you want from the dropdown menu.</a:t>
            </a:r>
          </a:p>
          <a:p>
            <a:pPr algn="l"/>
            <a:endParaRPr lang="en-US" sz="1400" b="0">
              <a:solidFill>
                <a:srgbClr val="FF0000"/>
              </a:solidFill>
            </a:endParaRPr>
          </a:p>
          <a:p>
            <a:pPr algn="l"/>
            <a:r>
              <a:rPr lang="en-US" sz="1400" b="0">
                <a:solidFill>
                  <a:srgbClr val="FF0000"/>
                </a:solidFill>
              </a:rPr>
              <a:t>To change the layout of a specific slide select “Layout” from the Home Menu. Some changes to text positions might occur.</a:t>
            </a:r>
          </a:p>
        </p:txBody>
      </p:sp>
      <p:sp>
        <p:nvSpPr>
          <p:cNvPr id="5" name="Footer Placeholder 4">
            <a:extLst>
              <a:ext uri="{FF2B5EF4-FFF2-40B4-BE49-F238E27FC236}">
                <a16:creationId xmlns:a16="http://schemas.microsoft.com/office/drawing/2014/main" id="{F02C8C8F-C7AE-45FA-9444-9D6AFF521E58}"/>
              </a:ext>
            </a:extLst>
          </p:cNvPr>
          <p:cNvSpPr>
            <a:spLocks noGrp="1"/>
          </p:cNvSpPr>
          <p:nvPr>
            <p:ph type="ftr" sz="quarter" idx="3"/>
          </p:nvPr>
        </p:nvSpPr>
        <p:spPr>
          <a:xfrm>
            <a:off x="4038600" y="6356350"/>
            <a:ext cx="4114800" cy="501650"/>
          </a:xfrm>
          <a:prstGeom prst="rect">
            <a:avLst/>
          </a:prstGeom>
        </p:spPr>
        <p:txBody>
          <a:bodyPr vert="horz" lIns="91440" tIns="45720" rIns="91440" bIns="45720" rtlCol="0" anchor="ctr">
            <a:noAutofit/>
          </a:bodyPr>
          <a:lstStyle>
            <a:lvl1pPr algn="ctr">
              <a:defRPr sz="1100">
                <a:solidFill>
                  <a:schemeClr val="tx1"/>
                </a:solidFill>
              </a:defRPr>
            </a:lvl1pPr>
          </a:lstStyle>
          <a:p>
            <a:endParaRPr lang="en-GB"/>
          </a:p>
        </p:txBody>
      </p:sp>
    </p:spTree>
    <p:extLst>
      <p:ext uri="{BB962C8B-B14F-4D97-AF65-F5344CB8AC3E}">
        <p14:creationId xmlns:p14="http://schemas.microsoft.com/office/powerpoint/2010/main" val="800293425"/>
      </p:ext>
    </p:extLst>
  </p:cSld>
  <p:clrMap bg1="lt1" tx1="dk1" bg2="lt2" tx2="dk2" accent1="accent1" accent2="accent2" accent3="accent3" accent4="accent4" accent5="accent5" accent6="accent6" hlink="hlink" folHlink="folHlink"/>
  <p:sldLayoutIdLst>
    <p:sldLayoutId id="2147484050" r:id="rId1"/>
    <p:sldLayoutId id="2147484049" r:id="rId2"/>
    <p:sldLayoutId id="2147484048" r:id="rId3"/>
  </p:sldLayoutIdLst>
  <p:hf hdr="0"/>
  <p:txStyles>
    <p:titleStyle>
      <a:lvl1pPr marL="0" indent="0" algn="l" defTabSz="914400" rtl="0" eaLnBrk="1" latinLnBrk="0" hangingPunct="1">
        <a:lnSpc>
          <a:spcPct val="90000"/>
        </a:lnSpc>
        <a:spcBef>
          <a:spcPts val="200"/>
        </a:spcBef>
        <a:buNone/>
        <a:defRPr sz="2400" b="0" kern="1200">
          <a:solidFill>
            <a:schemeClr val="tx1"/>
          </a:solidFill>
          <a:latin typeface="+mj-lt"/>
          <a:ea typeface="+mj-ea"/>
          <a:cs typeface="+mj-cs"/>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2pPr>
      <a:lvl3pPr marL="5413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3pPr>
      <a:lvl4pPr marL="714375"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4pPr>
      <a:lvl5pPr marL="895350"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10747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6pPr>
      <a:lvl7pPr marL="125571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orient="horz" pos="984" userDrawn="1">
          <p15:clr>
            <a:srgbClr val="F26B43"/>
          </p15:clr>
        </p15:guide>
        <p15:guide id="5" orient="horz" pos="4008" userDrawn="1">
          <p15:clr>
            <a:srgbClr val="F26B43"/>
          </p15:clr>
        </p15:guide>
        <p15:guide id="6" orient="horz" pos="3816" userDrawn="1">
          <p15:clr>
            <a:srgbClr val="F26B43"/>
          </p15:clr>
        </p15:guide>
        <p15:guide id="7" pos="7488" userDrawn="1">
          <p15:clr>
            <a:srgbClr val="F26B43"/>
          </p15:clr>
        </p15:guide>
        <p15:guide id="8" orient="horz" pos="192" userDrawn="1">
          <p15:clr>
            <a:srgbClr val="F26B43"/>
          </p15:clr>
        </p15:guide>
        <p15:guide id="10" orient="horz" pos="1536" userDrawn="1">
          <p15:clr>
            <a:srgbClr val="F26B43"/>
          </p15:clr>
        </p15:guide>
        <p15:guide id="11" orient="horz" pos="1200" userDrawn="1">
          <p15:clr>
            <a:srgbClr val="F26B43"/>
          </p15:clr>
        </p15:guide>
        <p15:guide id="12" orient="horz" pos="1752" userDrawn="1">
          <p15:clr>
            <a:srgbClr val="F26B43"/>
          </p15:clr>
        </p15:guide>
        <p15:guide id="13" pos="3931" userDrawn="1">
          <p15:clr>
            <a:srgbClr val="F26B43"/>
          </p15:clr>
        </p15:guide>
        <p15:guide id="14" pos="3749" userDrawn="1">
          <p15:clr>
            <a:srgbClr val="F26B43"/>
          </p15:clr>
        </p15:guide>
        <p15:guide id="15" orient="horz" pos="4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company/mazars-singapore/" TargetMode="Externa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erson holding a tablet and stylus&#10;&#10;Description automatically generated">
            <a:extLst>
              <a:ext uri="{FF2B5EF4-FFF2-40B4-BE49-F238E27FC236}">
                <a16:creationId xmlns:a16="http://schemas.microsoft.com/office/drawing/2014/main" id="{D321A777-51A4-8412-A535-B9633AB479F3}"/>
              </a:ext>
            </a:extLst>
          </p:cNvPr>
          <p:cNvPicPr>
            <a:picLocks noChangeAspect="1"/>
          </p:cNvPicPr>
          <p:nvPr/>
        </p:nvPicPr>
        <p:blipFill rotWithShape="1">
          <a:blip r:embed="rId2"/>
          <a:srcRect t="7515" b="18047"/>
          <a:stretch/>
        </p:blipFill>
        <p:spPr>
          <a:xfrm>
            <a:off x="1" y="10"/>
            <a:ext cx="12192000" cy="6057890"/>
          </a:xfrm>
          <a:prstGeom prst="rect">
            <a:avLst/>
          </a:prstGeom>
          <a:noFill/>
        </p:spPr>
      </p:pic>
      <p:sp>
        <p:nvSpPr>
          <p:cNvPr id="2" name="Date Placeholder 1" hidden="1">
            <a:extLst>
              <a:ext uri="{FF2B5EF4-FFF2-40B4-BE49-F238E27FC236}">
                <a16:creationId xmlns:a16="http://schemas.microsoft.com/office/drawing/2014/main" id="{7C397424-0DFF-446F-90BC-98E57E11EDA2}"/>
              </a:ext>
            </a:extLst>
          </p:cNvPr>
          <p:cNvSpPr>
            <a:spLocks noGrp="1"/>
          </p:cNvSpPr>
          <p:nvPr>
            <p:ph type="dt" sz="half" idx="4294967295"/>
          </p:nvPr>
        </p:nvSpPr>
        <p:spPr>
          <a:xfrm>
            <a:off x="8282746" y="6465591"/>
            <a:ext cx="2939385" cy="272145"/>
          </a:xfrm>
        </p:spPr>
        <p:txBody>
          <a:bodyPr/>
          <a:lstStyle/>
          <a:p>
            <a:pPr>
              <a:spcAft>
                <a:spcPts val="600"/>
              </a:spcAft>
            </a:pPr>
            <a:fld id="{BEB84562-DDAA-45FF-91C6-941FB5F4AE5A}" type="datetime3">
              <a:rPr lang="en-US" smtClean="0"/>
              <a:pPr>
                <a:spcAft>
                  <a:spcPts val="600"/>
                </a:spcAft>
              </a:pPr>
              <a:t>28 September 2023</a:t>
            </a:fld>
            <a:endParaRPr lang="en-US"/>
          </a:p>
        </p:txBody>
      </p:sp>
      <p:sp>
        <p:nvSpPr>
          <p:cNvPr id="3" name="Slide Number Placeholder 2" hidden="1">
            <a:extLst>
              <a:ext uri="{FF2B5EF4-FFF2-40B4-BE49-F238E27FC236}">
                <a16:creationId xmlns:a16="http://schemas.microsoft.com/office/drawing/2014/main" id="{1B0D14B7-B2C3-4D5F-9F9D-01E070BB4F83}"/>
              </a:ext>
            </a:extLst>
          </p:cNvPr>
          <p:cNvSpPr>
            <a:spLocks noGrp="1"/>
          </p:cNvSpPr>
          <p:nvPr>
            <p:ph type="sldNum" sz="quarter" idx="4294967295"/>
          </p:nvPr>
        </p:nvSpPr>
        <p:spPr>
          <a:xfrm>
            <a:off x="11222130" y="6465591"/>
            <a:ext cx="665069" cy="272145"/>
          </a:xfrm>
        </p:spPr>
        <p:txBody>
          <a:bodyPr/>
          <a:lstStyle/>
          <a:p>
            <a:pPr>
              <a:spcAft>
                <a:spcPts val="600"/>
              </a:spcAft>
            </a:pPr>
            <a:fld id="{731A1681-B67C-634E-B9F8-D054051C2089}" type="slidenum">
              <a:rPr lang="en-US" smtClean="0"/>
              <a:pPr>
                <a:spcAft>
                  <a:spcPts val="600"/>
                </a:spcAft>
              </a:pPr>
              <a:t>1</a:t>
            </a:fld>
            <a:endParaRPr lang="en-US"/>
          </a:p>
        </p:txBody>
      </p:sp>
      <p:sp>
        <p:nvSpPr>
          <p:cNvPr id="19" name="Text Placeholder 4">
            <a:extLst>
              <a:ext uri="{FF2B5EF4-FFF2-40B4-BE49-F238E27FC236}">
                <a16:creationId xmlns:a16="http://schemas.microsoft.com/office/drawing/2014/main" id="{70A68091-525F-B1AD-0769-EE5CD0E6C2F4}"/>
              </a:ext>
            </a:extLst>
          </p:cNvPr>
          <p:cNvSpPr>
            <a:spLocks noGrp="1"/>
          </p:cNvSpPr>
          <p:nvPr>
            <p:ph type="body" sz="quarter" idx="13"/>
          </p:nvPr>
        </p:nvSpPr>
        <p:spPr>
          <a:xfrm>
            <a:off x="317500" y="1571625"/>
            <a:ext cx="5635625" cy="358775"/>
          </a:xfrm>
        </p:spPr>
        <p:txBody>
          <a:bodyPr/>
          <a:lstStyle/>
          <a:p>
            <a:r>
              <a:rPr lang="en-SG" b="1"/>
              <a:t>Risk Consulting</a:t>
            </a:r>
            <a:endParaRPr lang="en-GB" b="1"/>
          </a:p>
        </p:txBody>
      </p:sp>
    </p:spTree>
    <p:extLst>
      <p:ext uri="{BB962C8B-B14F-4D97-AF65-F5344CB8AC3E}">
        <p14:creationId xmlns:p14="http://schemas.microsoft.com/office/powerpoint/2010/main" val="333136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A0E82B3-AB3D-1694-C456-4A03C6F36CF9}"/>
              </a:ext>
            </a:extLst>
          </p:cNvPr>
          <p:cNvSpPr>
            <a:spLocks noChangeAspect="1"/>
          </p:cNvSpPr>
          <p:nvPr/>
        </p:nvSpPr>
        <p:spPr>
          <a:xfrm>
            <a:off x="1559110" y="1223578"/>
            <a:ext cx="4840993" cy="4846320"/>
          </a:xfrm>
          <a:prstGeom prst="ellipse">
            <a:avLst/>
          </a:prstGeom>
          <a:solidFill>
            <a:schemeClr val="accent4">
              <a:lumMod val="60000"/>
              <a:lumOff val="40000"/>
              <a:alpha val="737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F402378-5692-1B92-F70A-FAACB37190FC}"/>
              </a:ext>
            </a:extLst>
          </p:cNvPr>
          <p:cNvSpPr>
            <a:spLocks noChangeAspect="1"/>
          </p:cNvSpPr>
          <p:nvPr/>
        </p:nvSpPr>
        <p:spPr>
          <a:xfrm>
            <a:off x="5828648" y="1273297"/>
            <a:ext cx="4840993" cy="4846320"/>
          </a:xfrm>
          <a:prstGeom prst="ellipse">
            <a:avLst/>
          </a:prstGeom>
          <a:solidFill>
            <a:schemeClr val="accent6">
              <a:lumMod val="50000"/>
              <a:lumOff val="50000"/>
              <a:alpha val="737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A837AB4-4998-4C31-3730-6D1BDBC25194}"/>
              </a:ext>
            </a:extLst>
          </p:cNvPr>
          <p:cNvSpPr>
            <a:spLocks noGrp="1"/>
          </p:cNvSpPr>
          <p:nvPr>
            <p:ph type="body" sz="quarter" idx="13"/>
          </p:nvPr>
        </p:nvSpPr>
        <p:spPr/>
        <p:txBody>
          <a:bodyPr/>
          <a:lstStyle/>
          <a:p>
            <a:r>
              <a:rPr lang="en-GB" dirty="0"/>
              <a:t>Our key services</a:t>
            </a:r>
          </a:p>
        </p:txBody>
      </p:sp>
      <p:sp>
        <p:nvSpPr>
          <p:cNvPr id="5" name="Text Placeholder 4">
            <a:extLst>
              <a:ext uri="{FF2B5EF4-FFF2-40B4-BE49-F238E27FC236}">
                <a16:creationId xmlns:a16="http://schemas.microsoft.com/office/drawing/2014/main" id="{0ABEB031-837E-C5B2-AF33-D0F9353C98F2}"/>
              </a:ext>
            </a:extLst>
          </p:cNvPr>
          <p:cNvSpPr>
            <a:spLocks noGrp="1"/>
          </p:cNvSpPr>
          <p:nvPr>
            <p:ph type="body" sz="quarter" idx="14"/>
          </p:nvPr>
        </p:nvSpPr>
        <p:spPr>
          <a:xfrm>
            <a:off x="304800" y="671605"/>
            <a:ext cx="10956758" cy="360000"/>
          </a:xfrm>
        </p:spPr>
        <p:txBody>
          <a:bodyPr/>
          <a:lstStyle/>
          <a:p>
            <a:r>
              <a:rPr lang="en-SG"/>
              <a:t>Risk Consulting</a:t>
            </a:r>
            <a:endParaRPr lang="en-GB"/>
          </a:p>
        </p:txBody>
      </p:sp>
      <p:sp>
        <p:nvSpPr>
          <p:cNvPr id="30" name="TextBox 29">
            <a:extLst>
              <a:ext uri="{FF2B5EF4-FFF2-40B4-BE49-F238E27FC236}">
                <a16:creationId xmlns:a16="http://schemas.microsoft.com/office/drawing/2014/main" id="{8426B6AC-A806-E8AC-3890-2B1C809555CE}"/>
              </a:ext>
            </a:extLst>
          </p:cNvPr>
          <p:cNvSpPr txBox="1"/>
          <p:nvPr/>
        </p:nvSpPr>
        <p:spPr>
          <a:xfrm>
            <a:off x="2773848" y="3037493"/>
            <a:ext cx="2411516" cy="307777"/>
          </a:xfrm>
          <a:prstGeom prst="rect">
            <a:avLst/>
          </a:prstGeom>
          <a:noFill/>
        </p:spPr>
        <p:txBody>
          <a:bodyPr wrap="square" rtlCol="0">
            <a:spAutoFit/>
          </a:bodyPr>
          <a:lstStyle/>
          <a:p>
            <a:pPr algn="ctr"/>
            <a:r>
              <a:rPr lang="en-US" sz="1400" b="1">
                <a:solidFill>
                  <a:schemeClr val="bg1"/>
                </a:solidFill>
              </a:rPr>
              <a:t>Digital &amp; Technology</a:t>
            </a:r>
          </a:p>
        </p:txBody>
      </p:sp>
      <p:sp>
        <p:nvSpPr>
          <p:cNvPr id="33" name="TextBox 32">
            <a:extLst>
              <a:ext uri="{FF2B5EF4-FFF2-40B4-BE49-F238E27FC236}">
                <a16:creationId xmlns:a16="http://schemas.microsoft.com/office/drawing/2014/main" id="{DCC4B6AC-69A1-CB6A-4B80-5832FA2337F1}"/>
              </a:ext>
            </a:extLst>
          </p:cNvPr>
          <p:cNvSpPr txBox="1"/>
          <p:nvPr/>
        </p:nvSpPr>
        <p:spPr>
          <a:xfrm>
            <a:off x="6481684" y="3037492"/>
            <a:ext cx="3632768" cy="307777"/>
          </a:xfrm>
          <a:prstGeom prst="rect">
            <a:avLst/>
          </a:prstGeom>
          <a:noFill/>
        </p:spPr>
        <p:txBody>
          <a:bodyPr wrap="square" rtlCol="0">
            <a:spAutoFit/>
          </a:bodyPr>
          <a:lstStyle/>
          <a:p>
            <a:pPr algn="ctr"/>
            <a:r>
              <a:rPr lang="en-US" sz="1400" b="1">
                <a:solidFill>
                  <a:schemeClr val="bg1"/>
                </a:solidFill>
              </a:rPr>
              <a:t>Risk, Internal Audit &amp; Sustainability</a:t>
            </a:r>
          </a:p>
        </p:txBody>
      </p:sp>
      <p:sp>
        <p:nvSpPr>
          <p:cNvPr id="56" name="TextBox 55">
            <a:extLst>
              <a:ext uri="{FF2B5EF4-FFF2-40B4-BE49-F238E27FC236}">
                <a16:creationId xmlns:a16="http://schemas.microsoft.com/office/drawing/2014/main" id="{3DA88440-291D-8B92-1EC9-F31BE8712DBE}"/>
              </a:ext>
            </a:extLst>
          </p:cNvPr>
          <p:cNvSpPr txBox="1"/>
          <p:nvPr/>
        </p:nvSpPr>
        <p:spPr>
          <a:xfrm>
            <a:off x="2212144" y="3345270"/>
            <a:ext cx="3534923" cy="1569660"/>
          </a:xfrm>
          <a:prstGeom prst="rect">
            <a:avLst/>
          </a:prstGeom>
          <a:noFill/>
        </p:spPr>
        <p:txBody>
          <a:bodyPr wrap="square" rtlCol="0">
            <a:spAutoFit/>
          </a:bodyPr>
          <a:lstStyle/>
          <a:p>
            <a:pPr algn="just"/>
            <a:r>
              <a:rPr lang="en-US" sz="1200" b="1">
                <a:solidFill>
                  <a:schemeClr val="bg1"/>
                </a:solidFill>
              </a:rPr>
              <a:t>What? </a:t>
            </a:r>
            <a:r>
              <a:rPr lang="en-US" sz="1200">
                <a:solidFill>
                  <a:schemeClr val="bg1"/>
                </a:solidFill>
              </a:rPr>
              <a:t>Transformation, digital and technology solutions advisory to align business strategy, improve business performance and overall “strategic or operational” cost structure.</a:t>
            </a:r>
          </a:p>
          <a:p>
            <a:pPr algn="just"/>
            <a:endParaRPr lang="en-US" sz="1200">
              <a:solidFill>
                <a:schemeClr val="bg1"/>
              </a:solidFill>
            </a:endParaRPr>
          </a:p>
          <a:p>
            <a:pPr algn="just"/>
            <a:r>
              <a:rPr lang="en-US" sz="1200" b="1">
                <a:solidFill>
                  <a:schemeClr val="bg1"/>
                </a:solidFill>
              </a:rPr>
              <a:t>Why? </a:t>
            </a:r>
            <a:r>
              <a:rPr lang="en-US" sz="1200">
                <a:solidFill>
                  <a:schemeClr val="bg1"/>
                </a:solidFill>
              </a:rPr>
              <a:t>Challenges with high staff turnover, team unable to cope with work-load, shift in strategy, business complexity and costs</a:t>
            </a:r>
          </a:p>
        </p:txBody>
      </p:sp>
      <p:sp>
        <p:nvSpPr>
          <p:cNvPr id="57" name="TextBox 56">
            <a:extLst>
              <a:ext uri="{FF2B5EF4-FFF2-40B4-BE49-F238E27FC236}">
                <a16:creationId xmlns:a16="http://schemas.microsoft.com/office/drawing/2014/main" id="{5D341812-35F6-B841-0FE0-63A626EA2534}"/>
              </a:ext>
            </a:extLst>
          </p:cNvPr>
          <p:cNvSpPr txBox="1"/>
          <p:nvPr/>
        </p:nvSpPr>
        <p:spPr>
          <a:xfrm>
            <a:off x="6612899" y="3403464"/>
            <a:ext cx="3522140" cy="1754326"/>
          </a:xfrm>
          <a:prstGeom prst="rect">
            <a:avLst/>
          </a:prstGeom>
          <a:noFill/>
        </p:spPr>
        <p:txBody>
          <a:bodyPr wrap="square" rtlCol="0">
            <a:spAutoFit/>
          </a:bodyPr>
          <a:lstStyle/>
          <a:p>
            <a:pPr algn="just"/>
            <a:r>
              <a:rPr lang="en-US" sz="1200" b="1">
                <a:solidFill>
                  <a:schemeClr val="bg1"/>
                </a:solidFill>
              </a:rPr>
              <a:t>What?</a:t>
            </a:r>
            <a:r>
              <a:rPr lang="en-US" sz="1200">
                <a:solidFill>
                  <a:schemeClr val="bg1"/>
                </a:solidFill>
              </a:rPr>
              <a:t> Strategic outsourced 2</a:t>
            </a:r>
            <a:r>
              <a:rPr lang="en-US" sz="1200" baseline="30000">
                <a:solidFill>
                  <a:schemeClr val="bg1"/>
                </a:solidFill>
              </a:rPr>
              <a:t>nd</a:t>
            </a:r>
            <a:r>
              <a:rPr lang="en-US" sz="1200">
                <a:solidFill>
                  <a:schemeClr val="bg1"/>
                </a:solidFill>
              </a:rPr>
              <a:t> or 3</a:t>
            </a:r>
            <a:r>
              <a:rPr lang="en-US" sz="1200" baseline="30000">
                <a:solidFill>
                  <a:schemeClr val="bg1"/>
                </a:solidFill>
              </a:rPr>
              <a:t>rd</a:t>
            </a:r>
            <a:r>
              <a:rPr lang="en-US" sz="1200">
                <a:solidFill>
                  <a:schemeClr val="bg1"/>
                </a:solidFill>
              </a:rPr>
              <a:t> line of defense services to organization in managing risks, compliance, sustainability and internal audit functions.</a:t>
            </a:r>
          </a:p>
          <a:p>
            <a:pPr algn="just"/>
            <a:endParaRPr lang="en-US" sz="1200">
              <a:solidFill>
                <a:schemeClr val="bg1"/>
              </a:solidFill>
            </a:endParaRPr>
          </a:p>
          <a:p>
            <a:pPr algn="just"/>
            <a:r>
              <a:rPr lang="en-US" sz="1200" b="1">
                <a:solidFill>
                  <a:schemeClr val="bg1"/>
                </a:solidFill>
              </a:rPr>
              <a:t>Why? </a:t>
            </a:r>
            <a:r>
              <a:rPr lang="en-US" sz="1200">
                <a:solidFill>
                  <a:schemeClr val="bg1"/>
                </a:solidFill>
              </a:rPr>
              <a:t>Requirements by stakeholder (regulator, shareholders, vendor or customer) &amp; oversight function for management on performance of the business functions</a:t>
            </a:r>
          </a:p>
        </p:txBody>
      </p:sp>
      <p:pic>
        <p:nvPicPr>
          <p:cNvPr id="16" name="Picture 15">
            <a:extLst>
              <a:ext uri="{FF2B5EF4-FFF2-40B4-BE49-F238E27FC236}">
                <a16:creationId xmlns:a16="http://schemas.microsoft.com/office/drawing/2014/main" id="{DB582560-0473-FB5F-5DFE-74BB4283C593}"/>
              </a:ext>
            </a:extLst>
          </p:cNvPr>
          <p:cNvPicPr>
            <a:picLocks noChangeAspect="1"/>
          </p:cNvPicPr>
          <p:nvPr/>
        </p:nvPicPr>
        <p:blipFill>
          <a:blip r:embed="rId2"/>
          <a:stretch>
            <a:fillRect/>
          </a:stretch>
        </p:blipFill>
        <p:spPr>
          <a:xfrm>
            <a:off x="3524776" y="1840936"/>
            <a:ext cx="909660" cy="909660"/>
          </a:xfrm>
          <a:prstGeom prst="rect">
            <a:avLst/>
          </a:prstGeom>
        </p:spPr>
      </p:pic>
      <p:pic>
        <p:nvPicPr>
          <p:cNvPr id="22" name="Picture 21">
            <a:extLst>
              <a:ext uri="{FF2B5EF4-FFF2-40B4-BE49-F238E27FC236}">
                <a16:creationId xmlns:a16="http://schemas.microsoft.com/office/drawing/2014/main" id="{860A71AC-48A3-52FB-E86D-EEBB66DE7522}"/>
              </a:ext>
            </a:extLst>
          </p:cNvPr>
          <p:cNvPicPr>
            <a:picLocks noChangeAspect="1"/>
          </p:cNvPicPr>
          <p:nvPr/>
        </p:nvPicPr>
        <p:blipFill>
          <a:blip r:embed="rId3"/>
          <a:stretch>
            <a:fillRect/>
          </a:stretch>
        </p:blipFill>
        <p:spPr>
          <a:xfrm>
            <a:off x="7839298" y="1885920"/>
            <a:ext cx="864676" cy="864676"/>
          </a:xfrm>
          <a:prstGeom prst="rect">
            <a:avLst/>
          </a:prstGeom>
        </p:spPr>
      </p:pic>
      <p:sp>
        <p:nvSpPr>
          <p:cNvPr id="6" name="Date Placeholder 1">
            <a:extLst>
              <a:ext uri="{FF2B5EF4-FFF2-40B4-BE49-F238E27FC236}">
                <a16:creationId xmlns:a16="http://schemas.microsoft.com/office/drawing/2014/main" id="{42EBA48C-0655-6A3C-10C2-BF0F3FAAD350}"/>
              </a:ext>
            </a:extLst>
          </p:cNvPr>
          <p:cNvSpPr>
            <a:spLocks noGrp="1"/>
          </p:cNvSpPr>
          <p:nvPr>
            <p:ph type="dt" sz="half" idx="10"/>
          </p:nvPr>
        </p:nvSpPr>
        <p:spPr>
          <a:xfrm>
            <a:off x="8282746" y="6465591"/>
            <a:ext cx="2939385" cy="272145"/>
          </a:xfrm>
        </p:spPr>
        <p:txBody>
          <a:bodyPr/>
          <a:lstStyle/>
          <a:p>
            <a:fld id="{BEB84562-DDAA-45FF-91C6-941FB5F4AE5A}" type="datetime3">
              <a:rPr lang="en-US" smtClean="0"/>
              <a:t>28 September 2023</a:t>
            </a:fld>
            <a:endParaRPr lang="en-US" dirty="0"/>
          </a:p>
        </p:txBody>
      </p:sp>
      <p:sp>
        <p:nvSpPr>
          <p:cNvPr id="7" name="Slide Number Placeholder 2">
            <a:extLst>
              <a:ext uri="{FF2B5EF4-FFF2-40B4-BE49-F238E27FC236}">
                <a16:creationId xmlns:a16="http://schemas.microsoft.com/office/drawing/2014/main" id="{EF64AFBB-7B79-F6C0-3595-436CFBCD17DD}"/>
              </a:ext>
            </a:extLst>
          </p:cNvPr>
          <p:cNvSpPr>
            <a:spLocks noGrp="1"/>
          </p:cNvSpPr>
          <p:nvPr>
            <p:ph type="sldNum" sz="quarter" idx="12"/>
          </p:nvPr>
        </p:nvSpPr>
        <p:spPr>
          <a:xfrm>
            <a:off x="11222130" y="6465591"/>
            <a:ext cx="665069" cy="272145"/>
          </a:xfrm>
        </p:spPr>
        <p:txBody>
          <a:bodyPr/>
          <a:lstStyle/>
          <a:p>
            <a:fld id="{731A1681-B67C-634E-B9F8-D054051C2089}" type="slidenum">
              <a:rPr lang="en-US" smtClean="0"/>
              <a:t>2</a:t>
            </a:fld>
            <a:endParaRPr lang="en-US"/>
          </a:p>
        </p:txBody>
      </p:sp>
    </p:spTree>
    <p:extLst>
      <p:ext uri="{BB962C8B-B14F-4D97-AF65-F5344CB8AC3E}">
        <p14:creationId xmlns:p14="http://schemas.microsoft.com/office/powerpoint/2010/main" val="59946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97424-0DFF-446F-90BC-98E57E11EDA2}"/>
              </a:ext>
            </a:extLst>
          </p:cNvPr>
          <p:cNvSpPr>
            <a:spLocks noGrp="1"/>
          </p:cNvSpPr>
          <p:nvPr>
            <p:ph type="dt" sz="half" idx="10"/>
          </p:nvPr>
        </p:nvSpPr>
        <p:spPr/>
        <p:txBody>
          <a:bodyPr/>
          <a:lstStyle/>
          <a:p>
            <a:fld id="{BEB84562-DDAA-45FF-91C6-941FB5F4AE5A}" type="datetime3">
              <a:rPr lang="en-US" smtClean="0"/>
              <a:t>28 September 2023</a:t>
            </a:fld>
            <a:endParaRPr lang="en-US"/>
          </a:p>
        </p:txBody>
      </p:sp>
      <p:sp>
        <p:nvSpPr>
          <p:cNvPr id="3" name="Slide Number Placeholder 2">
            <a:extLst>
              <a:ext uri="{FF2B5EF4-FFF2-40B4-BE49-F238E27FC236}">
                <a16:creationId xmlns:a16="http://schemas.microsoft.com/office/drawing/2014/main" id="{1B0D14B7-B2C3-4D5F-9F9D-01E070BB4F83}"/>
              </a:ext>
            </a:extLst>
          </p:cNvPr>
          <p:cNvSpPr>
            <a:spLocks noGrp="1"/>
          </p:cNvSpPr>
          <p:nvPr>
            <p:ph type="sldNum" sz="quarter" idx="12"/>
          </p:nvPr>
        </p:nvSpPr>
        <p:spPr/>
        <p:txBody>
          <a:bodyPr/>
          <a:lstStyle/>
          <a:p>
            <a:fld id="{731A1681-B67C-634E-B9F8-D054051C2089}" type="slidenum">
              <a:rPr lang="en-US" smtClean="0"/>
              <a:t>3</a:t>
            </a:fld>
            <a:endParaRPr lang="en-US"/>
          </a:p>
        </p:txBody>
      </p:sp>
      <p:sp>
        <p:nvSpPr>
          <p:cNvPr id="5" name="Text Placeholder 4">
            <a:extLst>
              <a:ext uri="{FF2B5EF4-FFF2-40B4-BE49-F238E27FC236}">
                <a16:creationId xmlns:a16="http://schemas.microsoft.com/office/drawing/2014/main" id="{31C08534-1F92-474D-845E-02F9F4CCD744}"/>
              </a:ext>
            </a:extLst>
          </p:cNvPr>
          <p:cNvSpPr>
            <a:spLocks noGrp="1"/>
          </p:cNvSpPr>
          <p:nvPr>
            <p:ph type="body" sz="quarter" idx="13"/>
          </p:nvPr>
        </p:nvSpPr>
        <p:spPr/>
        <p:txBody>
          <a:bodyPr/>
          <a:lstStyle/>
          <a:p>
            <a:r>
              <a:rPr lang="en-SG"/>
              <a:t>Risk Consulting Services</a:t>
            </a:r>
            <a:endParaRPr lang="en-GB"/>
          </a:p>
        </p:txBody>
      </p:sp>
      <p:sp>
        <p:nvSpPr>
          <p:cNvPr id="6" name="Text Placeholder 5">
            <a:extLst>
              <a:ext uri="{FF2B5EF4-FFF2-40B4-BE49-F238E27FC236}">
                <a16:creationId xmlns:a16="http://schemas.microsoft.com/office/drawing/2014/main" id="{D76DEC21-C2BF-4A4C-B895-F212EE0D9684}"/>
              </a:ext>
            </a:extLst>
          </p:cNvPr>
          <p:cNvSpPr>
            <a:spLocks noGrp="1"/>
          </p:cNvSpPr>
          <p:nvPr>
            <p:ph type="body" sz="quarter" idx="14"/>
          </p:nvPr>
        </p:nvSpPr>
        <p:spPr/>
        <p:txBody>
          <a:bodyPr/>
          <a:lstStyle/>
          <a:p>
            <a:r>
              <a:rPr lang="en-US"/>
              <a:t>Risk, Internal Audit and Sustainability </a:t>
            </a:r>
          </a:p>
        </p:txBody>
      </p:sp>
      <p:graphicFrame>
        <p:nvGraphicFramePr>
          <p:cNvPr id="9" name="Table 23">
            <a:extLst>
              <a:ext uri="{FF2B5EF4-FFF2-40B4-BE49-F238E27FC236}">
                <a16:creationId xmlns:a16="http://schemas.microsoft.com/office/drawing/2014/main" id="{0FA8772A-46CC-907B-F794-E87A20EB9F98}"/>
              </a:ext>
            </a:extLst>
          </p:cNvPr>
          <p:cNvGraphicFramePr>
            <a:graphicFrameLocks noGrp="1"/>
          </p:cNvGraphicFramePr>
          <p:nvPr>
            <p:extLst>
              <p:ext uri="{D42A27DB-BD31-4B8C-83A1-F6EECF244321}">
                <p14:modId xmlns:p14="http://schemas.microsoft.com/office/powerpoint/2010/main" val="2764570126"/>
              </p:ext>
            </p:extLst>
          </p:nvPr>
        </p:nvGraphicFramePr>
        <p:xfrm>
          <a:off x="255745" y="2133400"/>
          <a:ext cx="8582556" cy="4012173"/>
        </p:xfrm>
        <a:graphic>
          <a:graphicData uri="http://schemas.openxmlformats.org/drawingml/2006/table">
            <a:tbl>
              <a:tblPr firstRow="1" bandRow="1">
                <a:tableStyleId>{7DF18680-E054-41AD-8BC1-D1AEF772440D}</a:tableStyleId>
              </a:tblPr>
              <a:tblGrid>
                <a:gridCol w="1683468">
                  <a:extLst>
                    <a:ext uri="{9D8B030D-6E8A-4147-A177-3AD203B41FA5}">
                      <a16:colId xmlns:a16="http://schemas.microsoft.com/office/drawing/2014/main" val="2992712464"/>
                    </a:ext>
                  </a:extLst>
                </a:gridCol>
                <a:gridCol w="6899088">
                  <a:extLst>
                    <a:ext uri="{9D8B030D-6E8A-4147-A177-3AD203B41FA5}">
                      <a16:colId xmlns:a16="http://schemas.microsoft.com/office/drawing/2014/main" val="1939297070"/>
                    </a:ext>
                  </a:extLst>
                </a:gridCol>
              </a:tblGrid>
              <a:tr h="494199">
                <a:tc>
                  <a:txBody>
                    <a:bodyPr/>
                    <a:lstStyle/>
                    <a:p>
                      <a:pPr algn="l"/>
                      <a:r>
                        <a:rPr lang="en-US" sz="1400"/>
                        <a:t>Solution</a:t>
                      </a:r>
                    </a:p>
                  </a:txBody>
                  <a:tcPr anchor="ctr">
                    <a:solidFill>
                      <a:schemeClr val="accent4">
                        <a:lumMod val="75000"/>
                      </a:schemeClr>
                    </a:solidFill>
                  </a:tcPr>
                </a:tc>
                <a:tc>
                  <a:txBody>
                    <a:bodyPr/>
                    <a:lstStyle/>
                    <a:p>
                      <a:pPr algn="l"/>
                      <a:r>
                        <a:rPr lang="en-US" sz="1400"/>
                        <a:t>What it is?</a:t>
                      </a:r>
                    </a:p>
                  </a:txBody>
                  <a:tcPr anchor="ctr">
                    <a:solidFill>
                      <a:schemeClr val="accent4">
                        <a:lumMod val="75000"/>
                      </a:schemeClr>
                    </a:solidFill>
                  </a:tcPr>
                </a:tc>
                <a:extLst>
                  <a:ext uri="{0D108BD9-81ED-4DB2-BD59-A6C34878D82A}">
                    <a16:rowId xmlns:a16="http://schemas.microsoft.com/office/drawing/2014/main" val="1594704912"/>
                  </a:ext>
                </a:extLst>
              </a:tr>
              <a:tr h="114044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Enterprise Risk Management</a:t>
                      </a:r>
                    </a:p>
                  </a:txBody>
                  <a:tcPr anchor="ctr">
                    <a:solidFill>
                      <a:schemeClr val="accent4">
                        <a:lumMod val="20000"/>
                        <a:lumOff val="80000"/>
                      </a:schemeClr>
                    </a:solidFill>
                  </a:tcPr>
                </a:tc>
                <a:tc>
                  <a:txBody>
                    <a:bodyPr/>
                    <a:lstStyle/>
                    <a:p>
                      <a:pPr marL="285750" indent="-285750">
                        <a:spcBef>
                          <a:spcPts val="300"/>
                        </a:spcBef>
                        <a:buFont typeface="Arial" panose="020B0604020202020204" pitchFamily="34" charset="0"/>
                        <a:buChar char="•"/>
                      </a:pPr>
                      <a:r>
                        <a:rPr lang="en-US" sz="1200"/>
                        <a:t>Advisory of organization governance structure and risks management frameworks                    (COSO Framework, SGX1207, ISO31000)</a:t>
                      </a:r>
                    </a:p>
                    <a:p>
                      <a:pPr marL="285750" indent="-285750">
                        <a:spcBef>
                          <a:spcPts val="300"/>
                        </a:spcBef>
                        <a:buFont typeface="Arial" panose="020B0604020202020204" pitchFamily="34" charset="0"/>
                        <a:buChar char="•"/>
                      </a:pPr>
                      <a:r>
                        <a:rPr lang="en-US" sz="1200"/>
                        <a:t>Facilitate development and management of risks profiles and registers</a:t>
                      </a:r>
                    </a:p>
                    <a:p>
                      <a:pPr marL="285750" indent="-285750">
                        <a:spcBef>
                          <a:spcPts val="300"/>
                        </a:spcBef>
                        <a:buFont typeface="Arial" panose="020B0604020202020204" pitchFamily="34" charset="0"/>
                        <a:buChar char="•"/>
                      </a:pPr>
                      <a:r>
                        <a:rPr lang="en-US" sz="1200"/>
                        <a:t>Outsourced Whistle Blowing Management Services</a:t>
                      </a:r>
                    </a:p>
                  </a:txBody>
                  <a:tcPr anchor="ctr">
                    <a:solidFill>
                      <a:schemeClr val="accent4">
                        <a:lumMod val="20000"/>
                        <a:lumOff val="80000"/>
                      </a:schemeClr>
                    </a:solidFill>
                  </a:tcPr>
                </a:tc>
                <a:extLst>
                  <a:ext uri="{0D108BD9-81ED-4DB2-BD59-A6C34878D82A}">
                    <a16:rowId xmlns:a16="http://schemas.microsoft.com/office/drawing/2014/main" val="2888614325"/>
                  </a:ext>
                </a:extLst>
              </a:tr>
              <a:tr h="1188766">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Internal Audit / </a:t>
                      </a:r>
                    </a:p>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IPO Internal Controls Review</a:t>
                      </a:r>
                    </a:p>
                    <a:p>
                      <a:pPr>
                        <a:spcBef>
                          <a:spcPts val="300"/>
                        </a:spcBef>
                      </a:pPr>
                      <a:endParaRPr lang="en-US" sz="1200"/>
                    </a:p>
                  </a:txBody>
                  <a:tcPr anchor="ctr">
                    <a:solidFill>
                      <a:srgbClr val="EEEEEE"/>
                    </a:solidFill>
                  </a:tcPr>
                </a:tc>
                <a:tc>
                  <a:txBody>
                    <a:bodyPr/>
                    <a:lstStyle/>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SGX / HK Pre IPO Internal Controls Review</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US – Sarbanes Oxley Advisory &amp; Compliance </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Outsourced / Co-Sourced Internal Audit Services</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Special / Investigative Reviews</a:t>
                      </a:r>
                    </a:p>
                  </a:txBody>
                  <a:tcPr anchor="ctr">
                    <a:solidFill>
                      <a:srgbClr val="EEEEEE"/>
                    </a:solidFill>
                  </a:tcPr>
                </a:tc>
                <a:extLst>
                  <a:ext uri="{0D108BD9-81ED-4DB2-BD59-A6C34878D82A}">
                    <a16:rowId xmlns:a16="http://schemas.microsoft.com/office/drawing/2014/main" val="590637332"/>
                  </a:ext>
                </a:extLst>
              </a:tr>
              <a:tr h="1188766">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Sustainability Reporting</a:t>
                      </a:r>
                    </a:p>
                    <a:p>
                      <a:pPr>
                        <a:spcBef>
                          <a:spcPts val="300"/>
                        </a:spcBef>
                      </a:pPr>
                      <a:endParaRPr lang="en-US" sz="1200"/>
                    </a:p>
                  </a:txBody>
                  <a:tcPr anchor="ctr">
                    <a:solidFill>
                      <a:schemeClr val="accent4">
                        <a:lumMod val="20000"/>
                        <a:lumOff val="80000"/>
                      </a:schemeClr>
                    </a:solidFill>
                  </a:tcPr>
                </a:tc>
                <a:tc>
                  <a:txBody>
                    <a:bodyPr/>
                    <a:lstStyle/>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Sustainability Framework </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Task Force on Climate-related Financial Disclosures (TCFD) Gap Analysis and Reporting</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SGX Sustainability Reporting (Listing Rules 711B)</a:t>
                      </a:r>
                    </a:p>
                    <a:p>
                      <a:pPr marL="285750" indent="-285750">
                        <a:spcBef>
                          <a:spcPts val="300"/>
                        </a:spcBef>
                        <a:buFont typeface="Arial" panose="020B0604020202020204" pitchFamily="34" charset="0"/>
                        <a:buChar char="•"/>
                      </a:pPr>
                      <a:r>
                        <a:rPr lang="en-US" sz="1200" b="0" i="0" kern="1200">
                          <a:solidFill>
                            <a:schemeClr val="dk1"/>
                          </a:solidFill>
                          <a:effectLst/>
                          <a:latin typeface="+mn-lt"/>
                          <a:ea typeface="+mn-ea"/>
                          <a:cs typeface="+mn-cs"/>
                        </a:rPr>
                        <a:t>Corporate Sustainability Reporting Directive (CSRD) Advisory </a:t>
                      </a:r>
                      <a:r>
                        <a:rPr lang="en-US" sz="1200" b="1" i="0" kern="1200">
                          <a:solidFill>
                            <a:srgbClr val="C00000"/>
                          </a:solidFill>
                          <a:effectLst/>
                          <a:latin typeface="+mn-lt"/>
                          <a:ea typeface="+mn-ea"/>
                          <a:cs typeface="+mn-cs"/>
                        </a:rPr>
                        <a:t>*New*</a:t>
                      </a:r>
                      <a:endParaRPr lang="en-US" sz="1200" b="1">
                        <a:solidFill>
                          <a:srgbClr val="C00000"/>
                        </a:solidFill>
                      </a:endParaRPr>
                    </a:p>
                  </a:txBody>
                  <a:tcPr anchor="ctr">
                    <a:solidFill>
                      <a:schemeClr val="accent4">
                        <a:lumMod val="20000"/>
                        <a:lumOff val="80000"/>
                      </a:schemeClr>
                    </a:solidFill>
                  </a:tcPr>
                </a:tc>
                <a:extLst>
                  <a:ext uri="{0D108BD9-81ED-4DB2-BD59-A6C34878D82A}">
                    <a16:rowId xmlns:a16="http://schemas.microsoft.com/office/drawing/2014/main" val="380111592"/>
                  </a:ext>
                </a:extLst>
              </a:tr>
            </a:tbl>
          </a:graphicData>
        </a:graphic>
      </p:graphicFrame>
      <p:sp>
        <p:nvSpPr>
          <p:cNvPr id="4" name="Rectangle 3">
            <a:extLst>
              <a:ext uri="{FF2B5EF4-FFF2-40B4-BE49-F238E27FC236}">
                <a16:creationId xmlns:a16="http://schemas.microsoft.com/office/drawing/2014/main" id="{ABB3B1D8-14A6-B59D-BCF9-92ED2B01BE77}"/>
              </a:ext>
            </a:extLst>
          </p:cNvPr>
          <p:cNvSpPr>
            <a:spLocks/>
          </p:cNvSpPr>
          <p:nvPr/>
        </p:nvSpPr>
        <p:spPr>
          <a:xfrm>
            <a:off x="1057597" y="1178999"/>
            <a:ext cx="2920312" cy="764885"/>
          </a:xfrm>
          <a:prstGeom prst="rect">
            <a:avLst/>
          </a:prstGeom>
          <a:solidFill>
            <a:srgbClr val="E8E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5">
            <a:extLst>
              <a:ext uri="{FF2B5EF4-FFF2-40B4-BE49-F238E27FC236}">
                <a16:creationId xmlns:a16="http://schemas.microsoft.com/office/drawing/2014/main" id="{D7B5266B-A2BA-CB9C-48B7-F6DB0F579339}"/>
              </a:ext>
            </a:extLst>
          </p:cNvPr>
          <p:cNvSpPr txBox="1">
            <a:spLocks/>
          </p:cNvSpPr>
          <p:nvPr/>
        </p:nvSpPr>
        <p:spPr>
          <a:xfrm>
            <a:off x="1152991" y="1335293"/>
            <a:ext cx="1313517" cy="156926"/>
          </a:xfrm>
          <a:prstGeom prst="rect">
            <a:avLst/>
          </a:prstGeom>
        </p:spPr>
        <p:txBody>
          <a:bodyPr/>
          <a:lstStyle>
            <a:lvl1pPr marL="180975" indent="-180975"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2pPr>
            <a:lvl3pPr marL="5413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3pPr>
            <a:lvl4pPr marL="714375"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4pPr>
            <a:lvl5pPr marL="895350"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10747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6pPr>
            <a:lvl7pPr marL="125571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a:latin typeface="Arial" panose="020B0604020202020204" pitchFamily="34" charset="0"/>
                <a:cs typeface="Arial" panose="020B0604020202020204" pitchFamily="34" charset="0"/>
              </a:rPr>
              <a:t>Chester Liew</a:t>
            </a:r>
          </a:p>
        </p:txBody>
      </p:sp>
      <p:pic>
        <p:nvPicPr>
          <p:cNvPr id="12" name="Picture 11" descr="A person in a suit and tie&#10;&#10;Description automatically generated">
            <a:extLst>
              <a:ext uri="{FF2B5EF4-FFF2-40B4-BE49-F238E27FC236}">
                <a16:creationId xmlns:a16="http://schemas.microsoft.com/office/drawing/2014/main" id="{62C7364D-8D17-4243-A81A-29185FBD43BC}"/>
              </a:ext>
            </a:extLst>
          </p:cNvPr>
          <p:cNvPicPr>
            <a:picLocks noChangeAspect="1"/>
          </p:cNvPicPr>
          <p:nvPr/>
        </p:nvPicPr>
        <p:blipFill rotWithShape="1">
          <a:blip r:embed="rId2"/>
          <a:srcRect l="30449" t="7705" r="28015" b="29991"/>
          <a:stretch/>
        </p:blipFill>
        <p:spPr>
          <a:xfrm>
            <a:off x="289790" y="1178999"/>
            <a:ext cx="764885" cy="764885"/>
          </a:xfrm>
          <a:prstGeom prst="rect">
            <a:avLst/>
          </a:prstGeom>
        </p:spPr>
      </p:pic>
      <p:sp>
        <p:nvSpPr>
          <p:cNvPr id="13" name="TextBox 12">
            <a:extLst>
              <a:ext uri="{FF2B5EF4-FFF2-40B4-BE49-F238E27FC236}">
                <a16:creationId xmlns:a16="http://schemas.microsoft.com/office/drawing/2014/main" id="{D2ED30FE-0978-D670-F818-52A8D45C1B48}"/>
              </a:ext>
            </a:extLst>
          </p:cNvPr>
          <p:cNvSpPr txBox="1"/>
          <p:nvPr/>
        </p:nvSpPr>
        <p:spPr>
          <a:xfrm>
            <a:off x="1251287" y="1552263"/>
            <a:ext cx="2762450" cy="400110"/>
          </a:xfrm>
          <a:prstGeom prst="rect">
            <a:avLst/>
          </a:prstGeom>
          <a:noFill/>
        </p:spPr>
        <p:txBody>
          <a:bodyPr wrap="square" lIns="0" rtlCol="0">
            <a:spAutoFit/>
          </a:bodyPr>
          <a:lstStyle/>
          <a:p>
            <a:r>
              <a:rPr lang="en-GB" sz="1000"/>
              <a:t>Partner, Head of Risk Consulting &amp; Sustainability</a:t>
            </a:r>
          </a:p>
        </p:txBody>
      </p:sp>
    </p:spTree>
    <p:extLst>
      <p:ext uri="{BB962C8B-B14F-4D97-AF65-F5344CB8AC3E}">
        <p14:creationId xmlns:p14="http://schemas.microsoft.com/office/powerpoint/2010/main" val="21613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97424-0DFF-446F-90BC-98E57E11EDA2}"/>
              </a:ext>
            </a:extLst>
          </p:cNvPr>
          <p:cNvSpPr>
            <a:spLocks noGrp="1"/>
          </p:cNvSpPr>
          <p:nvPr>
            <p:ph type="dt" sz="half" idx="10"/>
          </p:nvPr>
        </p:nvSpPr>
        <p:spPr/>
        <p:txBody>
          <a:bodyPr/>
          <a:lstStyle/>
          <a:p>
            <a:fld id="{BEB84562-DDAA-45FF-91C6-941FB5F4AE5A}" type="datetime3">
              <a:rPr lang="en-US" smtClean="0"/>
              <a:t>28 September 2023</a:t>
            </a:fld>
            <a:endParaRPr lang="en-US" dirty="0"/>
          </a:p>
        </p:txBody>
      </p:sp>
      <p:sp>
        <p:nvSpPr>
          <p:cNvPr id="3" name="Slide Number Placeholder 2">
            <a:extLst>
              <a:ext uri="{FF2B5EF4-FFF2-40B4-BE49-F238E27FC236}">
                <a16:creationId xmlns:a16="http://schemas.microsoft.com/office/drawing/2014/main" id="{1B0D14B7-B2C3-4D5F-9F9D-01E070BB4F83}"/>
              </a:ext>
            </a:extLst>
          </p:cNvPr>
          <p:cNvSpPr>
            <a:spLocks noGrp="1"/>
          </p:cNvSpPr>
          <p:nvPr>
            <p:ph type="sldNum" sz="quarter" idx="12"/>
          </p:nvPr>
        </p:nvSpPr>
        <p:spPr/>
        <p:txBody>
          <a:bodyPr/>
          <a:lstStyle/>
          <a:p>
            <a:fld id="{731A1681-B67C-634E-B9F8-D054051C2089}" type="slidenum">
              <a:rPr lang="en-US" smtClean="0"/>
              <a:t>4</a:t>
            </a:fld>
            <a:endParaRPr lang="en-US"/>
          </a:p>
        </p:txBody>
      </p:sp>
      <p:sp>
        <p:nvSpPr>
          <p:cNvPr id="5" name="Text Placeholder 4">
            <a:extLst>
              <a:ext uri="{FF2B5EF4-FFF2-40B4-BE49-F238E27FC236}">
                <a16:creationId xmlns:a16="http://schemas.microsoft.com/office/drawing/2014/main" id="{31C08534-1F92-474D-845E-02F9F4CCD744}"/>
              </a:ext>
            </a:extLst>
          </p:cNvPr>
          <p:cNvSpPr>
            <a:spLocks noGrp="1"/>
          </p:cNvSpPr>
          <p:nvPr>
            <p:ph type="body" sz="quarter" idx="13"/>
          </p:nvPr>
        </p:nvSpPr>
        <p:spPr/>
        <p:txBody>
          <a:bodyPr/>
          <a:lstStyle/>
          <a:p>
            <a:r>
              <a:rPr lang="en-SG"/>
              <a:t>Risk Consulting Services</a:t>
            </a:r>
            <a:endParaRPr lang="en-GB"/>
          </a:p>
          <a:p>
            <a:endParaRPr lang="en-US"/>
          </a:p>
        </p:txBody>
      </p:sp>
      <p:sp>
        <p:nvSpPr>
          <p:cNvPr id="6" name="Text Placeholder 5">
            <a:extLst>
              <a:ext uri="{FF2B5EF4-FFF2-40B4-BE49-F238E27FC236}">
                <a16:creationId xmlns:a16="http://schemas.microsoft.com/office/drawing/2014/main" id="{D76DEC21-C2BF-4A4C-B895-F212EE0D9684}"/>
              </a:ext>
            </a:extLst>
          </p:cNvPr>
          <p:cNvSpPr>
            <a:spLocks noGrp="1"/>
          </p:cNvSpPr>
          <p:nvPr>
            <p:ph type="body" sz="quarter" idx="14"/>
          </p:nvPr>
        </p:nvSpPr>
        <p:spPr/>
        <p:txBody>
          <a:bodyPr/>
          <a:lstStyle/>
          <a:p>
            <a:r>
              <a:rPr lang="en-US"/>
              <a:t>Digital &amp; Technology</a:t>
            </a:r>
          </a:p>
        </p:txBody>
      </p:sp>
      <p:graphicFrame>
        <p:nvGraphicFramePr>
          <p:cNvPr id="23" name="Table 23">
            <a:extLst>
              <a:ext uri="{FF2B5EF4-FFF2-40B4-BE49-F238E27FC236}">
                <a16:creationId xmlns:a16="http://schemas.microsoft.com/office/drawing/2014/main" id="{96BF6147-32DE-4CB5-8703-313CD7887FE4}"/>
              </a:ext>
            </a:extLst>
          </p:cNvPr>
          <p:cNvGraphicFramePr>
            <a:graphicFrameLocks noGrp="1"/>
          </p:cNvGraphicFramePr>
          <p:nvPr>
            <p:extLst>
              <p:ext uri="{D42A27DB-BD31-4B8C-83A1-F6EECF244321}">
                <p14:modId xmlns:p14="http://schemas.microsoft.com/office/powerpoint/2010/main" val="2628771167"/>
              </p:ext>
            </p:extLst>
          </p:nvPr>
        </p:nvGraphicFramePr>
        <p:xfrm>
          <a:off x="248089" y="2133930"/>
          <a:ext cx="8920849" cy="3863340"/>
        </p:xfrm>
        <a:graphic>
          <a:graphicData uri="http://schemas.openxmlformats.org/drawingml/2006/table">
            <a:tbl>
              <a:tblPr firstRow="1" bandRow="1">
                <a:tableStyleId>{7DF18680-E054-41AD-8BC1-D1AEF772440D}</a:tableStyleId>
              </a:tblPr>
              <a:tblGrid>
                <a:gridCol w="1749823">
                  <a:extLst>
                    <a:ext uri="{9D8B030D-6E8A-4147-A177-3AD203B41FA5}">
                      <a16:colId xmlns:a16="http://schemas.microsoft.com/office/drawing/2014/main" val="2992712464"/>
                    </a:ext>
                  </a:extLst>
                </a:gridCol>
                <a:gridCol w="7171026">
                  <a:extLst>
                    <a:ext uri="{9D8B030D-6E8A-4147-A177-3AD203B41FA5}">
                      <a16:colId xmlns:a16="http://schemas.microsoft.com/office/drawing/2014/main" val="1939297070"/>
                    </a:ext>
                  </a:extLst>
                </a:gridCol>
              </a:tblGrid>
              <a:tr h="267803">
                <a:tc>
                  <a:txBody>
                    <a:bodyPr/>
                    <a:lstStyle/>
                    <a:p>
                      <a:r>
                        <a:rPr lang="en-US" sz="1400"/>
                        <a:t>Solution</a:t>
                      </a:r>
                    </a:p>
                  </a:txBody>
                  <a:tcPr anchor="ctr">
                    <a:solidFill>
                      <a:schemeClr val="accent4">
                        <a:lumMod val="75000"/>
                      </a:schemeClr>
                    </a:solidFill>
                  </a:tcPr>
                </a:tc>
                <a:tc>
                  <a:txBody>
                    <a:bodyPr/>
                    <a:lstStyle/>
                    <a:p>
                      <a:r>
                        <a:rPr lang="en-US" sz="1400"/>
                        <a:t>What it is?</a:t>
                      </a:r>
                    </a:p>
                  </a:txBody>
                  <a:tcPr anchor="ctr">
                    <a:solidFill>
                      <a:srgbClr val="2E3558"/>
                    </a:solidFill>
                  </a:tcPr>
                </a:tc>
                <a:extLst>
                  <a:ext uri="{0D108BD9-81ED-4DB2-BD59-A6C34878D82A}">
                    <a16:rowId xmlns:a16="http://schemas.microsoft.com/office/drawing/2014/main" val="1594704912"/>
                  </a:ext>
                </a:extLst>
              </a:tr>
              <a:tr h="511260">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Finance Strategy &amp; Operating Model</a:t>
                      </a:r>
                    </a:p>
                  </a:txBody>
                  <a:tcPr anchor="ctr">
                    <a:solidFill>
                      <a:schemeClr val="accent4">
                        <a:lumMod val="20000"/>
                        <a:lumOff val="80000"/>
                      </a:schemeClr>
                    </a:solidFill>
                  </a:tcPr>
                </a:tc>
                <a:tc>
                  <a:txBody>
                    <a:bodyPr/>
                    <a:lstStyle/>
                    <a:p>
                      <a:pPr marL="285750" indent="-285750">
                        <a:spcBef>
                          <a:spcPts val="300"/>
                        </a:spcBef>
                        <a:buFont typeface="Arial" panose="020B0604020202020204" pitchFamily="34" charset="0"/>
                        <a:buChar char="•"/>
                      </a:pPr>
                      <a:r>
                        <a:rPr lang="en-US" sz="1200"/>
                        <a:t>Advisory on Global Business, Shared Services, i.e. should organization centralize, outsourcing or digitalization to improve governance, costs and performance?</a:t>
                      </a:r>
                    </a:p>
                    <a:p>
                      <a:pPr marL="285750" indent="-285750">
                        <a:spcBef>
                          <a:spcPts val="300"/>
                        </a:spcBef>
                        <a:buFont typeface="Arial" panose="020B0604020202020204" pitchFamily="34" charset="0"/>
                        <a:buChar char="•"/>
                      </a:pPr>
                      <a:r>
                        <a:rPr lang="en-US" sz="1200"/>
                        <a:t>Project Management Office for Transformation / Digital Implementation Program</a:t>
                      </a:r>
                    </a:p>
                  </a:txBody>
                  <a:tcPr anchor="ctr">
                    <a:solidFill>
                      <a:schemeClr val="accent4">
                        <a:lumMod val="20000"/>
                        <a:lumOff val="80000"/>
                      </a:schemeClr>
                    </a:solidFill>
                  </a:tcPr>
                </a:tc>
                <a:extLst>
                  <a:ext uri="{0D108BD9-81ED-4DB2-BD59-A6C34878D82A}">
                    <a16:rowId xmlns:a16="http://schemas.microsoft.com/office/drawing/2014/main" val="2888614325"/>
                  </a:ext>
                </a:extLst>
              </a:tr>
              <a:tr h="803408">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Process Excellence </a:t>
                      </a:r>
                    </a:p>
                    <a:p>
                      <a:pPr>
                        <a:spcBef>
                          <a:spcPts val="300"/>
                        </a:spcBef>
                      </a:pPr>
                      <a:endParaRPr lang="en-US" sz="1200"/>
                    </a:p>
                  </a:txBody>
                  <a:tcPr anchor="ctr">
                    <a:solidFill>
                      <a:srgbClr val="EEEEEE"/>
                    </a:solidFill>
                  </a:tcPr>
                </a:tc>
                <a:tc>
                  <a:txBody>
                    <a:bodyPr/>
                    <a:lstStyle/>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Assessment and re-engineering of business processes (order to cash, procure to pay, hire to retire, record to report) with the objective of (i) identifying and eliminate process waste, (ii) alignment with business strategy, (iii) complying with regulatory requirements.</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Develop and documentation of company policies and processes</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200">
                          <a:latin typeface="Arial" panose="020B0604020202020204" pitchFamily="34" charset="0"/>
                          <a:cs typeface="Arial" panose="020B0604020202020204" pitchFamily="34" charset="0"/>
                        </a:rPr>
                        <a:t>Training &amp; communications of policies and processes</a:t>
                      </a:r>
                    </a:p>
                  </a:txBody>
                  <a:tcPr anchor="ctr">
                    <a:solidFill>
                      <a:srgbClr val="EEEEEE"/>
                    </a:solidFill>
                  </a:tcPr>
                </a:tc>
                <a:extLst>
                  <a:ext uri="{0D108BD9-81ED-4DB2-BD59-A6C34878D82A}">
                    <a16:rowId xmlns:a16="http://schemas.microsoft.com/office/drawing/2014/main" val="590637332"/>
                  </a:ext>
                </a:extLst>
              </a:tr>
              <a:tr h="766889">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Process Automation &amp; Digitalisation</a:t>
                      </a:r>
                    </a:p>
                    <a:p>
                      <a:pPr marL="0" marR="0" lvl="0" indent="0" algn="l" defTabSz="914400" rtl="0" eaLnBrk="1" fontAlgn="auto" latinLnBrk="0" hangingPunct="1">
                        <a:lnSpc>
                          <a:spcPct val="100000"/>
                        </a:lnSpc>
                        <a:spcBef>
                          <a:spcPts val="300"/>
                        </a:spcBef>
                        <a:spcAft>
                          <a:spcPts val="0"/>
                        </a:spcAft>
                        <a:buClrTx/>
                        <a:buSzTx/>
                        <a:buFontTx/>
                        <a:buNone/>
                        <a:tabLst/>
                        <a:defRPr/>
                      </a:pPr>
                      <a:endParaRPr lang="en-GB" sz="1200"/>
                    </a:p>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a:t>(Finance Technology / Low Code No Code)</a:t>
                      </a:r>
                    </a:p>
                  </a:txBody>
                  <a:tcPr anchor="ctr">
                    <a:solidFill>
                      <a:schemeClr val="accent4">
                        <a:lumMod val="20000"/>
                        <a:lumOff val="80000"/>
                      </a:schemeClr>
                    </a:solidFill>
                  </a:tcPr>
                </a:tc>
                <a:tc>
                  <a:txBody>
                    <a:bodyPr/>
                    <a:lstStyle/>
                    <a:p>
                      <a:pPr marL="284163" marR="0" lvl="0" indent="-284163" algn="just"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777877"/>
                          </a:solidFill>
                          <a:effectLst/>
                          <a:uLnTx/>
                          <a:uFillTx/>
                          <a:latin typeface="Arial" panose="020B0604020202020204" pitchFamily="34" charset="0"/>
                          <a:ea typeface="+mn-ea"/>
                          <a:cs typeface="Arial" panose="020B0604020202020204" pitchFamily="34" charset="0"/>
                        </a:rPr>
                        <a:t>Digital Opportunity Assessment and Roadmap, i.e. advise client on opportunities and possible technology solutions available. </a:t>
                      </a:r>
                    </a:p>
                    <a:p>
                      <a:pPr marL="284163" indent="-284163" algn="just">
                        <a:lnSpc>
                          <a:spcPct val="100000"/>
                        </a:lnSpc>
                        <a:spcBef>
                          <a:spcPts val="300"/>
                        </a:spcBef>
                        <a:buFont typeface="Arial" panose="020B0604020202020204" pitchFamily="34" charset="0"/>
                        <a:buChar char="•"/>
                        <a:defRPr/>
                      </a:pPr>
                      <a:r>
                        <a:rPr lang="en-US" sz="1200">
                          <a:solidFill>
                            <a:srgbClr val="777877"/>
                          </a:solidFill>
                          <a:latin typeface="Arial" panose="020B0604020202020204" pitchFamily="34" charset="0"/>
                          <a:cs typeface="Arial" panose="020B0604020202020204" pitchFamily="34" charset="0"/>
                        </a:rPr>
                        <a:t>Proof of Concepts or Technology Solution Configuration (focus on low code no code solutions)</a:t>
                      </a:r>
                    </a:p>
                    <a:p>
                      <a:pPr marL="284163" indent="-284163">
                        <a:lnSpc>
                          <a:spcPct val="100000"/>
                        </a:lnSpc>
                        <a:spcBef>
                          <a:spcPts val="300"/>
                        </a:spcBef>
                        <a:buFont typeface="Arial" panose="020B0604020202020204" pitchFamily="34" charset="0"/>
                        <a:buChar char="•"/>
                        <a:defRPr/>
                      </a:pPr>
                      <a:r>
                        <a:rPr lang="en-US" sz="1200">
                          <a:solidFill>
                            <a:srgbClr val="777877"/>
                          </a:solidFill>
                          <a:latin typeface="Arial" panose="020B0604020202020204" pitchFamily="34" charset="0"/>
                          <a:cs typeface="Arial" panose="020B0604020202020204" pitchFamily="34" charset="0"/>
                        </a:rPr>
                        <a:t>Maintenance and managed services of digital / technology solutions</a:t>
                      </a:r>
                    </a:p>
                  </a:txBody>
                  <a:tcPr anchor="ctr">
                    <a:solidFill>
                      <a:schemeClr val="accent4">
                        <a:lumMod val="20000"/>
                        <a:lumOff val="80000"/>
                      </a:schemeClr>
                    </a:solidFill>
                  </a:tcPr>
                </a:tc>
                <a:extLst>
                  <a:ext uri="{0D108BD9-81ED-4DB2-BD59-A6C34878D82A}">
                    <a16:rowId xmlns:a16="http://schemas.microsoft.com/office/drawing/2014/main" val="4200230770"/>
                  </a:ext>
                </a:extLst>
              </a:tr>
              <a:tr h="145170">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GB" sz="1200" b="1"/>
                        <a:t>Data Analytics </a:t>
                      </a:r>
                    </a:p>
                    <a:p>
                      <a:pPr>
                        <a:spcBef>
                          <a:spcPts val="300"/>
                        </a:spcBef>
                      </a:pPr>
                      <a:endParaRPr lang="en-US" sz="1200"/>
                    </a:p>
                  </a:txBody>
                  <a:tcPr anchor="ctr">
                    <a:solidFill>
                      <a:srgbClr val="EEEEEE"/>
                    </a:solidFill>
                  </a:tcPr>
                </a:tc>
                <a:tc>
                  <a:txBody>
                    <a:bodyPr/>
                    <a:lstStyle/>
                    <a:p>
                      <a:pPr marL="285750" indent="-285750">
                        <a:spcBef>
                          <a:spcPts val="300"/>
                        </a:spcBef>
                        <a:buFont typeface="Arial" panose="020B0604020202020204" pitchFamily="34" charset="0"/>
                        <a:buChar char="•"/>
                      </a:pPr>
                      <a:r>
                        <a:rPr lang="en-US" sz="1200"/>
                        <a:t>Advisory on opportunities for data and reporting automation</a:t>
                      </a:r>
                    </a:p>
                    <a:p>
                      <a:pPr marL="285750" indent="-285750">
                        <a:spcBef>
                          <a:spcPts val="300"/>
                        </a:spcBef>
                        <a:buFont typeface="Arial" panose="020B0604020202020204" pitchFamily="34" charset="0"/>
                        <a:buChar char="•"/>
                      </a:pPr>
                      <a:r>
                        <a:rPr lang="en-US" sz="1200"/>
                        <a:t>Build automated reports or management visualization dashboards</a:t>
                      </a:r>
                    </a:p>
                    <a:p>
                      <a:pPr marL="285750" indent="-285750">
                        <a:spcBef>
                          <a:spcPts val="300"/>
                        </a:spcBef>
                        <a:buFont typeface="Arial" panose="020B0604020202020204" pitchFamily="34" charset="0"/>
                        <a:buChar char="•"/>
                      </a:pPr>
                      <a:r>
                        <a:rPr lang="en-US" sz="1200"/>
                        <a:t>Maintenance and managed automated / data visualization dashboard</a:t>
                      </a:r>
                    </a:p>
                  </a:txBody>
                  <a:tcPr anchor="ctr">
                    <a:solidFill>
                      <a:srgbClr val="EEEEEE"/>
                    </a:solidFill>
                  </a:tcPr>
                </a:tc>
                <a:extLst>
                  <a:ext uri="{0D108BD9-81ED-4DB2-BD59-A6C34878D82A}">
                    <a16:rowId xmlns:a16="http://schemas.microsoft.com/office/drawing/2014/main" val="380111592"/>
                  </a:ext>
                </a:extLst>
              </a:tr>
            </a:tbl>
          </a:graphicData>
        </a:graphic>
      </p:graphicFrame>
      <p:sp>
        <p:nvSpPr>
          <p:cNvPr id="24" name="AutoShape 16" descr="Mölnlycke">
            <a:extLst>
              <a:ext uri="{FF2B5EF4-FFF2-40B4-BE49-F238E27FC236}">
                <a16:creationId xmlns:a16="http://schemas.microsoft.com/office/drawing/2014/main" id="{FA5D9B8B-B242-4BC9-FD0E-6926A36721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a:extLst>
              <a:ext uri="{FF2B5EF4-FFF2-40B4-BE49-F238E27FC236}">
                <a16:creationId xmlns:a16="http://schemas.microsoft.com/office/drawing/2014/main" id="{352BBD2D-5A86-0EFE-F551-7C5A27E207F5}"/>
              </a:ext>
            </a:extLst>
          </p:cNvPr>
          <p:cNvGrpSpPr/>
          <p:nvPr/>
        </p:nvGrpSpPr>
        <p:grpSpPr>
          <a:xfrm>
            <a:off x="289790" y="1161878"/>
            <a:ext cx="3723947" cy="766259"/>
            <a:chOff x="289790" y="1161878"/>
            <a:chExt cx="3723947" cy="766259"/>
          </a:xfrm>
        </p:grpSpPr>
        <p:pic>
          <p:nvPicPr>
            <p:cNvPr id="17" name="Picture 16" descr="A person in a blue suit&#10;&#10;Description automatically generated">
              <a:extLst>
                <a:ext uri="{FF2B5EF4-FFF2-40B4-BE49-F238E27FC236}">
                  <a16:creationId xmlns:a16="http://schemas.microsoft.com/office/drawing/2014/main" id="{861A78F2-28AF-AA49-0ECB-E312607A1EE3}"/>
                </a:ext>
              </a:extLst>
            </p:cNvPr>
            <p:cNvPicPr>
              <a:picLocks noChangeAspect="1"/>
            </p:cNvPicPr>
            <p:nvPr/>
          </p:nvPicPr>
          <p:blipFill rotWithShape="1">
            <a:blip r:embed="rId2"/>
            <a:srcRect l="25215" t="5702" r="27479" b="23342"/>
            <a:stretch/>
          </p:blipFill>
          <p:spPr>
            <a:xfrm>
              <a:off x="289790" y="1161878"/>
              <a:ext cx="764885" cy="764885"/>
            </a:xfrm>
            <a:prstGeom prst="rect">
              <a:avLst/>
            </a:prstGeom>
          </p:spPr>
        </p:pic>
        <p:sp>
          <p:nvSpPr>
            <p:cNvPr id="12" name="Rectangle 11">
              <a:extLst>
                <a:ext uri="{FF2B5EF4-FFF2-40B4-BE49-F238E27FC236}">
                  <a16:creationId xmlns:a16="http://schemas.microsoft.com/office/drawing/2014/main" id="{0E1A8945-C88F-7880-22A2-358EDF3FC247}"/>
                </a:ext>
              </a:extLst>
            </p:cNvPr>
            <p:cNvSpPr>
              <a:spLocks/>
            </p:cNvSpPr>
            <p:nvPr/>
          </p:nvSpPr>
          <p:spPr>
            <a:xfrm>
              <a:off x="1057597" y="1163252"/>
              <a:ext cx="2920312" cy="764885"/>
            </a:xfrm>
            <a:prstGeom prst="rect">
              <a:avLst/>
            </a:prstGeom>
            <a:solidFill>
              <a:srgbClr val="E8E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5">
              <a:extLst>
                <a:ext uri="{FF2B5EF4-FFF2-40B4-BE49-F238E27FC236}">
                  <a16:creationId xmlns:a16="http://schemas.microsoft.com/office/drawing/2014/main" id="{1EB94907-6275-E1D8-3B5F-F56C08DA9CF4}"/>
                </a:ext>
              </a:extLst>
            </p:cNvPr>
            <p:cNvSpPr txBox="1">
              <a:spLocks/>
            </p:cNvSpPr>
            <p:nvPr/>
          </p:nvSpPr>
          <p:spPr>
            <a:xfrm>
              <a:off x="1152991" y="1319546"/>
              <a:ext cx="1313517" cy="156926"/>
            </a:xfrm>
            <a:prstGeom prst="rect">
              <a:avLst/>
            </a:prstGeom>
          </p:spPr>
          <p:txBody>
            <a:bodyPr/>
            <a:lstStyle>
              <a:lvl1pPr marL="180975" indent="-180975"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2pPr>
              <a:lvl3pPr marL="5413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3pPr>
              <a:lvl4pPr marL="714375"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4pPr>
              <a:lvl5pPr marL="895350"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1074738"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6pPr>
              <a:lvl7pPr marL="1255713" indent="-180975"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a:latin typeface="Arial" panose="020B0604020202020204" pitchFamily="34" charset="0"/>
                  <a:cs typeface="Arial" panose="020B0604020202020204" pitchFamily="34" charset="0"/>
                </a:rPr>
                <a:t>Lai Kee Yin</a:t>
              </a:r>
            </a:p>
          </p:txBody>
        </p:sp>
        <p:sp>
          <p:nvSpPr>
            <p:cNvPr id="15" name="TextBox 14">
              <a:extLst>
                <a:ext uri="{FF2B5EF4-FFF2-40B4-BE49-F238E27FC236}">
                  <a16:creationId xmlns:a16="http://schemas.microsoft.com/office/drawing/2014/main" id="{DFF441BE-8B86-D2F6-D895-019CAD7244E3}"/>
                </a:ext>
              </a:extLst>
            </p:cNvPr>
            <p:cNvSpPr txBox="1"/>
            <p:nvPr/>
          </p:nvSpPr>
          <p:spPr>
            <a:xfrm>
              <a:off x="1251287" y="1536516"/>
              <a:ext cx="2762450" cy="246221"/>
            </a:xfrm>
            <a:prstGeom prst="rect">
              <a:avLst/>
            </a:prstGeom>
            <a:noFill/>
          </p:spPr>
          <p:txBody>
            <a:bodyPr wrap="square" lIns="0" rtlCol="0">
              <a:spAutoFit/>
            </a:bodyPr>
            <a:lstStyle/>
            <a:p>
              <a:r>
                <a:rPr lang="en-GB" sz="1000"/>
                <a:t>Director, Technology &amp; Digital Consulting</a:t>
              </a:r>
            </a:p>
          </p:txBody>
        </p:sp>
      </p:grpSp>
    </p:spTree>
    <p:extLst>
      <p:ext uri="{BB962C8B-B14F-4D97-AF65-F5344CB8AC3E}">
        <p14:creationId xmlns:p14="http://schemas.microsoft.com/office/powerpoint/2010/main" val="367762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8745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923F5C-EA99-6FB3-3CE3-1329A1070C82}"/>
              </a:ext>
            </a:extLst>
          </p:cNvPr>
          <p:cNvSpPr>
            <a:spLocks noGrp="1"/>
          </p:cNvSpPr>
          <p:nvPr>
            <p:ph sz="quarter" idx="10"/>
          </p:nvPr>
        </p:nvSpPr>
        <p:spPr/>
        <p:txBody>
          <a:bodyPr/>
          <a:lstStyle/>
          <a:p>
            <a:r>
              <a:rPr lang="en-GB"/>
              <a:t>www.mazars.sg</a:t>
            </a:r>
          </a:p>
        </p:txBody>
      </p:sp>
      <p:sp>
        <p:nvSpPr>
          <p:cNvPr id="3" name="Text Placeholder 2">
            <a:extLst>
              <a:ext uri="{FF2B5EF4-FFF2-40B4-BE49-F238E27FC236}">
                <a16:creationId xmlns:a16="http://schemas.microsoft.com/office/drawing/2014/main" id="{13C72AF2-ED94-B898-B05A-0AC709C590A3}"/>
              </a:ext>
            </a:extLst>
          </p:cNvPr>
          <p:cNvSpPr>
            <a:spLocks noGrp="1"/>
          </p:cNvSpPr>
          <p:nvPr>
            <p:ph type="body" sz="quarter" idx="16"/>
          </p:nvPr>
        </p:nvSpPr>
        <p:spPr/>
        <p:txBody>
          <a:bodyPr/>
          <a:lstStyle/>
          <a:p>
            <a:r>
              <a:rPr lang="en-SG"/>
              <a:t>Contact</a:t>
            </a:r>
            <a:endParaRPr lang="en-GB"/>
          </a:p>
        </p:txBody>
      </p:sp>
      <p:sp>
        <p:nvSpPr>
          <p:cNvPr id="4" name="Text Placeholder 3">
            <a:extLst>
              <a:ext uri="{FF2B5EF4-FFF2-40B4-BE49-F238E27FC236}">
                <a16:creationId xmlns:a16="http://schemas.microsoft.com/office/drawing/2014/main" id="{FA69521D-478E-6E86-601D-30C1BCFC84BB}"/>
              </a:ext>
            </a:extLst>
          </p:cNvPr>
          <p:cNvSpPr>
            <a:spLocks noGrp="1"/>
          </p:cNvSpPr>
          <p:nvPr>
            <p:ph type="body" sz="quarter" idx="18"/>
          </p:nvPr>
        </p:nvSpPr>
        <p:spPr/>
        <p:txBody>
          <a:bodyPr/>
          <a:lstStyle/>
          <a:p>
            <a:r>
              <a:rPr lang="en-SG"/>
              <a:t>Mazars in Singapore</a:t>
            </a:r>
            <a:endParaRPr lang="en-GB"/>
          </a:p>
        </p:txBody>
      </p:sp>
      <p:sp>
        <p:nvSpPr>
          <p:cNvPr id="5" name="Text Placeholder 4">
            <a:extLst>
              <a:ext uri="{FF2B5EF4-FFF2-40B4-BE49-F238E27FC236}">
                <a16:creationId xmlns:a16="http://schemas.microsoft.com/office/drawing/2014/main" id="{6C60ADEE-187F-5C07-56D2-4F5AE384BD92}"/>
              </a:ext>
            </a:extLst>
          </p:cNvPr>
          <p:cNvSpPr>
            <a:spLocks noGrp="1"/>
          </p:cNvSpPr>
          <p:nvPr>
            <p:ph type="body" sz="quarter" idx="19"/>
          </p:nvPr>
        </p:nvSpPr>
        <p:spPr/>
        <p:txBody>
          <a:bodyPr/>
          <a:lstStyle/>
          <a:p>
            <a:r>
              <a:rPr lang="en-US"/>
              <a:t>135 Cecil Street #10-01</a:t>
            </a:r>
          </a:p>
          <a:p>
            <a:r>
              <a:rPr lang="en-US"/>
              <a:t>Singapore 069536</a:t>
            </a:r>
          </a:p>
          <a:p>
            <a:r>
              <a:rPr lang="en-US"/>
              <a:t>Tel. + 65 6224 4022 </a:t>
            </a:r>
          </a:p>
          <a:p>
            <a:r>
              <a:rPr lang="en-US"/>
              <a:t>Fax + 65 6225 3974</a:t>
            </a:r>
          </a:p>
          <a:p>
            <a:endParaRPr lang="en-US"/>
          </a:p>
          <a:p>
            <a:endParaRPr lang="en-GB"/>
          </a:p>
        </p:txBody>
      </p:sp>
      <p:sp>
        <p:nvSpPr>
          <p:cNvPr id="6" name="Text Placeholder 5">
            <a:extLst>
              <a:ext uri="{FF2B5EF4-FFF2-40B4-BE49-F238E27FC236}">
                <a16:creationId xmlns:a16="http://schemas.microsoft.com/office/drawing/2014/main" id="{239B5D67-91BB-A577-FD77-339B7728ABE1}"/>
              </a:ext>
            </a:extLst>
          </p:cNvPr>
          <p:cNvSpPr>
            <a:spLocks noGrp="1"/>
          </p:cNvSpPr>
          <p:nvPr>
            <p:ph type="body" sz="quarter" idx="21"/>
          </p:nvPr>
        </p:nvSpPr>
        <p:spPr/>
        <p:txBody>
          <a:bodyPr/>
          <a:lstStyle/>
          <a:p>
            <a:r>
              <a:rPr lang="en-SG"/>
              <a:t>Follow us:</a:t>
            </a:r>
            <a:endParaRPr lang="en-GB"/>
          </a:p>
        </p:txBody>
      </p:sp>
      <p:sp>
        <p:nvSpPr>
          <p:cNvPr id="10" name="Text Placeholder 9">
            <a:extLst>
              <a:ext uri="{FF2B5EF4-FFF2-40B4-BE49-F238E27FC236}">
                <a16:creationId xmlns:a16="http://schemas.microsoft.com/office/drawing/2014/main" id="{B4F55198-B1D5-3BB1-0CB6-FDD0AC67DC9D}"/>
              </a:ext>
            </a:extLst>
          </p:cNvPr>
          <p:cNvSpPr>
            <a:spLocks noGrp="1"/>
          </p:cNvSpPr>
          <p:nvPr>
            <p:ph type="body" sz="quarter" idx="26"/>
          </p:nvPr>
        </p:nvSpPr>
        <p:spPr/>
        <p:txBody>
          <a:bodyPr/>
          <a:lstStyle/>
          <a:p>
            <a:r>
              <a:rPr lang="en-US"/>
              <a:t>Mazars is an internationally integrated partnership, specialising in audit, accountancy, advisory, tax and legal services*. Operating in over 95 countries and territories around the world, we draw on the expertise of more than 47,000 professionals – 30,000+ in Mazars’ integrated partnership and 17,000+ via the Mazars North America Alliance – to assist clients of all sizes at every stage in their development.</a:t>
            </a:r>
          </a:p>
          <a:p>
            <a:r>
              <a:rPr lang="en-US" sz="700"/>
              <a:t>*Where permitted under applicable country laws</a:t>
            </a:r>
          </a:p>
          <a:p>
            <a:endParaRPr lang="en-GB"/>
          </a:p>
          <a:p>
            <a:endParaRPr lang="en-GB"/>
          </a:p>
        </p:txBody>
      </p:sp>
      <p:sp>
        <p:nvSpPr>
          <p:cNvPr id="11" name="Text Placeholder 10">
            <a:extLst>
              <a:ext uri="{FF2B5EF4-FFF2-40B4-BE49-F238E27FC236}">
                <a16:creationId xmlns:a16="http://schemas.microsoft.com/office/drawing/2014/main" id="{83AE091F-7179-9363-F248-A4CF074495AE}"/>
              </a:ext>
            </a:extLst>
          </p:cNvPr>
          <p:cNvSpPr>
            <a:spLocks noGrp="1"/>
          </p:cNvSpPr>
          <p:nvPr>
            <p:ph type="body" sz="quarter" idx="27"/>
          </p:nvPr>
        </p:nvSpPr>
        <p:spPr/>
        <p:txBody>
          <a:bodyPr/>
          <a:lstStyle/>
          <a:p>
            <a:r>
              <a:rPr lang="en-SG"/>
              <a:t>LinkedIn</a:t>
            </a:r>
            <a:r>
              <a:rPr lang="en-SG" b="0"/>
              <a:t>:</a:t>
            </a:r>
            <a:br>
              <a:rPr lang="en-SG" b="0"/>
            </a:br>
            <a:r>
              <a:rPr lang="en-SG" b="0">
                <a:hlinkClick r:id="rId2">
                  <a:extLst>
                    <a:ext uri="{A12FA001-AC4F-418D-AE19-62706E023703}">
                      <ahyp:hlinkClr xmlns:ahyp="http://schemas.microsoft.com/office/drawing/2018/hyperlinkcolor" val="tx"/>
                    </a:ext>
                  </a:extLst>
                </a:hlinkClick>
              </a:rPr>
              <a:t>https://www.linkedin.com/company/mazars-singapore/</a:t>
            </a:r>
            <a:endParaRPr lang="en-SG" b="0"/>
          </a:p>
          <a:p>
            <a:br>
              <a:rPr lang="en-SG"/>
            </a:br>
            <a:r>
              <a:rPr lang="en-SG"/>
              <a:t>Facebook:</a:t>
            </a:r>
          </a:p>
          <a:p>
            <a:r>
              <a:rPr lang="en-SG" b="0" u="sng"/>
              <a:t>https://www.facebook.com/MazarsSG</a:t>
            </a:r>
          </a:p>
          <a:p>
            <a:br>
              <a:rPr lang="en-SG"/>
            </a:br>
            <a:r>
              <a:rPr lang="en-SG"/>
              <a:t>Instagram:</a:t>
            </a:r>
          </a:p>
          <a:p>
            <a:r>
              <a:rPr lang="en-SG" b="0" u="sng"/>
              <a:t>https://www.instagram.com/mazarssingapore/</a:t>
            </a:r>
          </a:p>
          <a:p>
            <a:br>
              <a:rPr lang="en-SG"/>
            </a:br>
            <a:r>
              <a:rPr lang="en-SG"/>
              <a:t>Youtube:</a:t>
            </a:r>
          </a:p>
          <a:p>
            <a:r>
              <a:rPr lang="en-GB" b="0" u="sng"/>
              <a:t>https://www.youtube.com/channel/UCP0mIrkuNcaVE0T2XBTmyXQ</a:t>
            </a:r>
          </a:p>
          <a:p>
            <a:endParaRPr lang="en-GB"/>
          </a:p>
        </p:txBody>
      </p:sp>
      <p:sp>
        <p:nvSpPr>
          <p:cNvPr id="12" name="Text Placeholder 11">
            <a:extLst>
              <a:ext uri="{FF2B5EF4-FFF2-40B4-BE49-F238E27FC236}">
                <a16:creationId xmlns:a16="http://schemas.microsoft.com/office/drawing/2014/main" id="{926D659D-5854-0ED1-85A0-9D3A4BB6AD0D}"/>
              </a:ext>
            </a:extLst>
          </p:cNvPr>
          <p:cNvSpPr>
            <a:spLocks noGrp="1"/>
          </p:cNvSpPr>
          <p:nvPr>
            <p:ph type="body" sz="quarter" idx="28"/>
          </p:nvPr>
        </p:nvSpPr>
        <p:spPr/>
        <p:txBody>
          <a:bodyPr/>
          <a:lstStyle/>
          <a:p>
            <a:endParaRPr lang="en-GB"/>
          </a:p>
        </p:txBody>
      </p:sp>
    </p:spTree>
    <p:extLst>
      <p:ext uri="{BB962C8B-B14F-4D97-AF65-F5344CB8AC3E}">
        <p14:creationId xmlns:p14="http://schemas.microsoft.com/office/powerpoint/2010/main" val="3600926402"/>
      </p:ext>
    </p:extLst>
  </p:cSld>
  <p:clrMapOvr>
    <a:masterClrMapping/>
  </p:clrMapOvr>
</p:sld>
</file>

<file path=ppt/theme/theme1.xml><?xml version="1.0" encoding="utf-8"?>
<a:theme xmlns:a="http://schemas.openxmlformats.org/drawingml/2006/main" name="Content slides">
  <a:themeElements>
    <a:clrScheme name="Mazars_Palette">
      <a:dk1>
        <a:srgbClr val="787878"/>
      </a:dk1>
      <a:lt1>
        <a:srgbClr val="FFFFFF"/>
      </a:lt1>
      <a:dk2>
        <a:srgbClr val="0071CE"/>
      </a:dk2>
      <a:lt2>
        <a:srgbClr val="F3F4F3"/>
      </a:lt2>
      <a:accent1>
        <a:srgbClr val="0A1F8F"/>
      </a:accent1>
      <a:accent2>
        <a:srgbClr val="704B63"/>
      </a:accent2>
      <a:accent3>
        <a:srgbClr val="3D8375"/>
      </a:accent3>
      <a:accent4>
        <a:srgbClr val="3D4775"/>
      </a:accent4>
      <a:accent5>
        <a:srgbClr val="9EA480"/>
      </a:accent5>
      <a:accent6>
        <a:srgbClr val="382731"/>
      </a:accent6>
      <a:hlink>
        <a:srgbClr val="79AFDA"/>
      </a:hlink>
      <a:folHlink>
        <a:srgbClr val="457E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tlCol="0">
        <a:spAutoFit/>
      </a:bodyPr>
      <a:lstStyle>
        <a:defPPr marL="180975" indent="-180975" algn="l">
          <a:buFont typeface="Arial" panose="020B0604020202020204" pitchFamily="34" charset="0"/>
          <a:buChar char="•"/>
          <a:defRPr sz="1400" spc="40" dirty="0" err="1" smtClean="0">
            <a:solidFill>
              <a:schemeClr val="tx1"/>
            </a:solidFill>
          </a:defRPr>
        </a:defPPr>
      </a:lstStyle>
    </a:txDef>
  </a:objectDefaults>
  <a:extraClrSchemeLst/>
  <a:extLst>
    <a:ext uri="{05A4C25C-085E-4340-85A3-A5531E510DB2}">
      <thm15:themeFamily xmlns:thm15="http://schemas.microsoft.com/office/thememl/2012/main" name="02. Mazars PowerPoint template v3_Jan 2022.potx" id="{95F74EF1-5D39-4977-B30A-34256E6681EE}" vid="{EC60364E-66C6-42BE-9590-B695C40F024A}"/>
    </a:ext>
  </a:extLst>
</a:theme>
</file>

<file path=ppt/theme/theme2.xml><?xml version="1.0" encoding="utf-8"?>
<a:theme xmlns:a="http://schemas.openxmlformats.org/drawingml/2006/main" name="Mazars_Tender_2020">
  <a:themeElements>
    <a:clrScheme name="Mazars_2020">
      <a:dk1>
        <a:srgbClr val="787878"/>
      </a:dk1>
      <a:lt1>
        <a:srgbClr val="FFFFFF"/>
      </a:lt1>
      <a:dk2>
        <a:srgbClr val="F4F4F4"/>
      </a:dk2>
      <a:lt2>
        <a:srgbClr val="0071CE"/>
      </a:lt2>
      <a:accent1>
        <a:srgbClr val="0A1F8F"/>
      </a:accent1>
      <a:accent2>
        <a:srgbClr val="9EA480"/>
      </a:accent2>
      <a:accent3>
        <a:srgbClr val="382731"/>
      </a:accent3>
      <a:accent4>
        <a:srgbClr val="3D8375"/>
      </a:accent4>
      <a:accent5>
        <a:srgbClr val="704B63"/>
      </a:accent5>
      <a:accent6>
        <a:srgbClr val="3D4875"/>
      </a:accent6>
      <a:hlink>
        <a:srgbClr val="0071CE"/>
      </a:hlink>
      <a:folHlink>
        <a:srgbClr val="457E8F"/>
      </a:folHlink>
    </a:clrScheme>
    <a:fontScheme name="Mazars_2020">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zars_Tender_2020" id="{350AD5E0-621A-4965-B792-B36B593505A0}" vid="{F4A5C7A2-A517-4936-9CC9-FA33DE72CC34}"/>
    </a:ext>
  </a:extLst>
</a:theme>
</file>

<file path=ppt/theme/theme3.xml><?xml version="1.0" encoding="utf-8"?>
<a:theme xmlns:a="http://schemas.openxmlformats.org/drawingml/2006/main" name="Content slides">
  <a:themeElements>
    <a:clrScheme name="Mazars_PPT_2020">
      <a:dk1>
        <a:srgbClr val="777877"/>
      </a:dk1>
      <a:lt1>
        <a:srgbClr val="FFFFFF"/>
      </a:lt1>
      <a:dk2>
        <a:srgbClr val="0070CD"/>
      </a:dk2>
      <a:lt2>
        <a:srgbClr val="F3F4F3"/>
      </a:lt2>
      <a:accent1>
        <a:srgbClr val="0A1E8E"/>
      </a:accent1>
      <a:accent2>
        <a:srgbClr val="6F4C63"/>
      </a:accent2>
      <a:accent3>
        <a:srgbClr val="428475"/>
      </a:accent3>
      <a:accent4>
        <a:srgbClr val="3E4875"/>
      </a:accent4>
      <a:accent5>
        <a:srgbClr val="9DA480"/>
      </a:accent5>
      <a:accent6>
        <a:srgbClr val="362731"/>
      </a:accent6>
      <a:hlink>
        <a:srgbClr val="79AFDA"/>
      </a:hlink>
      <a:folHlink>
        <a:srgbClr val="457E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tlCol="0">
        <a:spAutoFit/>
      </a:bodyPr>
      <a:lstStyle>
        <a:defPPr marL="180975" indent="-180975" algn="l">
          <a:buFont typeface="Arial" panose="020B0604020202020204" pitchFamily="34" charset="0"/>
          <a:buChar char="•"/>
          <a:defRPr sz="1400" spc="40" dirty="0" err="1" smtClean="0">
            <a:solidFill>
              <a:schemeClr val="tx1"/>
            </a:solidFill>
          </a:defRPr>
        </a:defPPr>
      </a:lstStyle>
    </a:txDef>
  </a:objectDefaults>
  <a:extraClrSchemeLst/>
  <a:extLst>
    <a:ext uri="{05A4C25C-085E-4340-85A3-A5531E510DB2}">
      <thm15:themeFamily xmlns:thm15="http://schemas.microsoft.com/office/thememl/2012/main" name="Présentation3" id="{C01F5964-FBAF-4098-80B0-E77C569934E1}" vid="{E2CDBD91-F6A7-47E3-9671-19C52C14E7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73855E7-CA3D-407E-B71D-EA1761F46C9E}">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D8FF1264FB06448B517280DF944D90" ma:contentTypeVersion="9" ma:contentTypeDescription="Create a new document." ma:contentTypeScope="" ma:versionID="028a95fdb7c99de9833fbd958910cf0c">
  <xsd:schema xmlns:xsd="http://www.w3.org/2001/XMLSchema" xmlns:xs="http://www.w3.org/2001/XMLSchema" xmlns:p="http://schemas.microsoft.com/office/2006/metadata/properties" xmlns:ns2="877139a3-73a8-4482-be28-7c59c5869db8" xmlns:ns3="dafdb165-e62d-40cc-b7a2-3d9b918b150b" targetNamespace="http://schemas.microsoft.com/office/2006/metadata/properties" ma:root="true" ma:fieldsID="4eb2abc2de053ea82ca401d1e1c1bd42" ns2:_="" ns3:_="">
    <xsd:import namespace="877139a3-73a8-4482-be28-7c59c5869db8"/>
    <xsd:import namespace="dafdb165-e62d-40cc-b7a2-3d9b918b150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7139a3-73a8-4482-be28-7c59c5869d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9a0032b-68c7-4e7b-893c-0e5ec222de4e"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fdb165-e62d-40cc-b7a2-3d9b918b150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852be8b-4bd5-49b8-972f-0d8719f9a2d7}" ma:internalName="TaxCatchAll" ma:showField="CatchAllData" ma:web="dafdb165-e62d-40cc-b7a2-3d9b918b15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7139a3-73a8-4482-be28-7c59c5869db8">
      <Terms xmlns="http://schemas.microsoft.com/office/infopath/2007/PartnerControls"/>
    </lcf76f155ced4ddcb4097134ff3c332f>
    <TaxCatchAll xmlns="dafdb165-e62d-40cc-b7a2-3d9b918b150b" xsi:nil="true"/>
  </documentManagement>
</p:properties>
</file>

<file path=customXml/itemProps1.xml><?xml version="1.0" encoding="utf-8"?>
<ds:datastoreItem xmlns:ds="http://schemas.openxmlformats.org/officeDocument/2006/customXml" ds:itemID="{98526F3F-9EB0-4674-AF70-BF95490A69EE}">
  <ds:schemaRefs>
    <ds:schemaRef ds:uri="http://schemas.microsoft.com/sharepoint/v3/contenttype/forms"/>
  </ds:schemaRefs>
</ds:datastoreItem>
</file>

<file path=customXml/itemProps2.xml><?xml version="1.0" encoding="utf-8"?>
<ds:datastoreItem xmlns:ds="http://schemas.openxmlformats.org/officeDocument/2006/customXml" ds:itemID="{5A79D2EA-6512-4DF6-80DB-85024E5E379B}">
  <ds:schemaRefs>
    <ds:schemaRef ds:uri="877139a3-73a8-4482-be28-7c59c5869db8"/>
    <ds:schemaRef ds:uri="dafdb165-e62d-40cc-b7a2-3d9b918b15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C976ED-E90B-42EB-9E7A-174F86782848}">
  <ds:schemaRefs>
    <ds:schemaRef ds:uri="http://schemas.microsoft.com/office/2006/metadata/properties"/>
    <ds:schemaRef ds:uri="877139a3-73a8-4482-be28-7c59c5869db8"/>
    <ds:schemaRef ds:uri="dafdb165-e62d-40cc-b7a2-3d9b918b150b"/>
    <ds:schemaRef ds:uri="http://schemas.microsoft.com/office/2006/documentManagement/types"/>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02. Mazars PowerPoint template_Jan 2022</Template>
  <TotalTime>1838</TotalTime>
  <Words>626</Words>
  <Application>Microsoft Office PowerPoint</Application>
  <PresentationFormat>Widescreen</PresentationFormat>
  <Paragraphs>80</Paragraphs>
  <Slides>5</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5</vt:i4>
      </vt:variant>
    </vt:vector>
  </HeadingPairs>
  <TitlesOfParts>
    <vt:vector size="10" baseType="lpstr">
      <vt:lpstr>Arial</vt:lpstr>
      <vt:lpstr>Calibri</vt:lpstr>
      <vt:lpstr>Content slides</vt:lpstr>
      <vt:lpstr>Mazars_Tender_2020</vt:lpstr>
      <vt:lpstr>Content slides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Yap Zi Yi</dc:creator>
  <cp:lastModifiedBy>Lai Kee Yin</cp:lastModifiedBy>
  <cp:revision>6</cp:revision>
  <dcterms:created xsi:type="dcterms:W3CDTF">2022-08-26T07:07:29Z</dcterms:created>
  <dcterms:modified xsi:type="dcterms:W3CDTF">2023-09-28T16:05:20Z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0x010100B6D8FF1264FB06448B517280DF944D90</vt:lpwstr>
  </property>
  <property fmtid="{D5CDD505-2E9C-101B-9397-08002B2CF9AE}" pid="3" name="MSIP_Label_ae8fab06-504b-4325-93a9-50ca85e66f06_Enabled">
    <vt:lpwstr>true</vt:lpwstr>
  </property>
  <property fmtid="{D5CDD505-2E9C-101B-9397-08002B2CF9AE}" pid="4" name="MSIP_Label_ae8fab06-504b-4325-93a9-50ca85e66f06_SetDate">
    <vt:lpwstr>2022-02-17T14:07:33Z</vt:lpwstr>
  </property>
  <property fmtid="{D5CDD505-2E9C-101B-9397-08002B2CF9AE}" pid="5" name="MSIP_Label_ae8fab06-504b-4325-93a9-50ca85e66f06_Method">
    <vt:lpwstr>Standard</vt:lpwstr>
  </property>
  <property fmtid="{D5CDD505-2E9C-101B-9397-08002B2CF9AE}" pid="6" name="MSIP_Label_ae8fab06-504b-4325-93a9-50ca85e66f06_Name">
    <vt:lpwstr>C-Confidentiel</vt:lpwstr>
  </property>
  <property fmtid="{D5CDD505-2E9C-101B-9397-08002B2CF9AE}" pid="7" name="MSIP_Label_ae8fab06-504b-4325-93a9-50ca85e66f06_SiteId">
    <vt:lpwstr>41d9a388-7aef-420d-976c-d046beab641f</vt:lpwstr>
  </property>
  <property fmtid="{D5CDD505-2E9C-101B-9397-08002B2CF9AE}" pid="8" name="MSIP_Label_ae8fab06-504b-4325-93a9-50ca85e66f06_ActionId">
    <vt:lpwstr>a5301ac7-14db-499f-883b-3a902e8b1a21</vt:lpwstr>
  </property>
  <property fmtid="{D5CDD505-2E9C-101B-9397-08002B2CF9AE}" pid="9" name="MSIP_Label_ae8fab06-504b-4325-93a9-50ca85e66f06_ContentBits">
    <vt:lpwstr>0</vt:lpwstr>
  </property>
  <property fmtid="{D5CDD505-2E9C-101B-9397-08002B2CF9AE}" pid="10" name="MediaServiceImageTags">
    <vt:lpwstr/>
  </property>
</Properties>
</file>