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3" r:id="rId4"/>
    <p:sldId id="274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hyun" initials="ky" lastIdx="21" clrIdx="0">
    <p:extLst>
      <p:ext uri="{19B8F6BF-5375-455C-9EA6-DF929625EA0E}">
        <p15:presenceInfo xmlns:p15="http://schemas.microsoft.com/office/powerpoint/2012/main" userId="3edabdba98e33b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97" d="100"/>
          <a:sy n="97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5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8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19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20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2:58.055" idx="21">
    <p:pos x="7417" y="32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47B29-1BF4-988D-FD4E-CF194FCA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6DCAB4-74DF-ABB9-12CA-AD4BE7605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743FF-34F6-F2C5-7405-55801746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9E8D3-46CB-C657-DA68-660B35D4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D865-2028-BD6B-D251-F30DDF6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30221-39A0-C85F-7EDC-ABFDE22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AB47B-8D51-0472-42FB-B2DD1069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5C070-548A-525B-1B79-325C28A6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1E58-A481-9EDD-1567-0306D8D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9F6BA-E15E-54D5-CDCC-1F41A11C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8BF9-5115-F22C-4AF1-C394FB8E9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2DA42B-CB62-5D52-0414-F8262B83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750D4-C091-A48C-4B1E-09D469E6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BE95B-5DE8-D7FD-33E9-EFE93A8B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FE45B-4BB0-BC7A-F898-FAC26DA4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994CF-4F60-E39E-6758-795739FD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A84AE-448C-3CF0-3805-C9638D5D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C0FD7-7195-727E-2C39-667E09EE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C3B0E-E440-D9F9-884D-DB4B0BF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88586-9A23-E99F-BC29-2F5D4DFC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1BB2-250B-19D5-B3CB-14DA9F09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5B92-A2A1-DF0A-FE6D-F92D5500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5A9AE-DA5C-6ADF-309D-DF79330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38ACB-9FC5-BC64-9FE6-EC00630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43A8-74AB-9673-6D5D-608C35D1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2A2-8432-10B4-A3F9-0876FA8F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F2535-713A-13BA-61ED-59A7AD1C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7C009-D634-BE33-D2D0-668EF3FE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47899-27A4-028C-E3BC-4ACA1423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35A8F-1F77-19C5-D0F9-027419A5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1D9A9-9090-4685-67E1-84919683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07405-F7A8-221C-E7E9-5D165B17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FA59F-A3F3-1619-36A9-C641EE39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28704-880A-BF57-7EB5-8D38FD67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7C5F1-07E7-9FF3-58F8-25FED831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B54AD-CB3F-64AC-9036-B61D799D4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8DBFBE-CCD4-D44B-7BC1-C3185869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83471-7EAC-15AD-BA44-D4661747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6374CD-AA3B-00CF-B01F-A1AF44E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3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EB55-3F74-AB2B-F747-9AABF5FA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97A21B-C889-E586-DCB0-1D8191E0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EC733-E866-FB29-E9CC-2319C4F3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AE89C-F7BE-2FA3-5342-0DA28105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C277B2-E6EC-027A-38E4-8781A71A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C82F5E-8EB8-44B8-2432-930A9AAD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25CEA-2410-AF8F-3821-EDA69DAA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7A05-0990-1048-6C1F-39A4C43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9891-A817-FD25-4F25-D967EF27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78F9E-5256-C5FE-FFF3-F1A9280B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73FBF-1B08-0DE0-5EA8-3601A2F4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E7FD5-487F-B764-7654-29A0F474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285A7-58B8-8893-EE34-685C6277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0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E08F-DDB6-8C4B-D8E6-048FDC12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492F45-B370-D07A-867C-85EEE8695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4BC45-4B8D-41BD-2076-BA35AD7E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400B2-BAE3-F0F3-9452-A629726F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CB982-2F02-C873-7F9B-B2FB712C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07CD-F485-EE55-55AA-F2474E5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4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E44FE-1F3C-AC46-270F-C74AB8C2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04B0E-E100-82AE-E7DD-889EB1A1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ABD1-1D04-9ECC-DA15-4106BDADF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C4177-0902-4104-9214-460EC1E79B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A236C-AE18-3974-24A9-0D33C4C8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11F53-624B-023C-3AEB-74E60FAE5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4430-C6FF-4589-8DE1-01FEAE5BE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CA727-A5D5-834F-06B1-BBBED24D2CC4}"/>
              </a:ext>
            </a:extLst>
          </p:cNvPr>
          <p:cNvSpPr txBox="1"/>
          <p:nvPr/>
        </p:nvSpPr>
        <p:spPr>
          <a:xfrm>
            <a:off x="1703512" y="1628800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맥 </a:t>
            </a:r>
            <a:r>
              <a:rPr lang="ko-KR" altLang="en-US" sz="6000" dirty="0" err="1"/>
              <a:t>딜리버리</a:t>
            </a:r>
            <a:r>
              <a:rPr lang="ko-KR" altLang="en-US" sz="6000" dirty="0"/>
              <a:t> 웹페이지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13FC3-1527-C4DD-A2A5-3F3D2653499C}"/>
              </a:ext>
            </a:extLst>
          </p:cNvPr>
          <p:cNvSpPr txBox="1"/>
          <p:nvPr/>
        </p:nvSpPr>
        <p:spPr>
          <a:xfrm>
            <a:off x="5231903" y="508518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김영현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B1C0A-0DCD-DDAE-5332-DFB7800827D3}"/>
              </a:ext>
            </a:extLst>
          </p:cNvPr>
          <p:cNvCxnSpPr/>
          <p:nvPr/>
        </p:nvCxnSpPr>
        <p:spPr>
          <a:xfrm>
            <a:off x="1842057" y="2644463"/>
            <a:ext cx="90730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DEE17-4BBF-483F-5E56-7564BE028318}"/>
              </a:ext>
            </a:extLst>
          </p:cNvPr>
          <p:cNvSpPr/>
          <p:nvPr/>
        </p:nvSpPr>
        <p:spPr>
          <a:xfrm>
            <a:off x="417443" y="5013176"/>
            <a:ext cx="11357113" cy="158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C2B94-69EC-9E74-D240-0A2CCE70D8A8}"/>
              </a:ext>
            </a:extLst>
          </p:cNvPr>
          <p:cNvSpPr txBox="1"/>
          <p:nvPr/>
        </p:nvSpPr>
        <p:spPr>
          <a:xfrm>
            <a:off x="2770805" y="791000"/>
            <a:ext cx="278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기존 프로젝트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DE597-92FE-FE3E-8355-F68A071F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81" y="1474817"/>
            <a:ext cx="3935582" cy="3586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92546D-3C5A-1A72-25AE-092FEFABE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702" y="1524246"/>
            <a:ext cx="5781114" cy="3312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5A438E-CF67-A7A5-E10A-20A98DD803C0}"/>
              </a:ext>
            </a:extLst>
          </p:cNvPr>
          <p:cNvSpPr txBox="1"/>
          <p:nvPr/>
        </p:nvSpPr>
        <p:spPr>
          <a:xfrm>
            <a:off x="1314868" y="5479470"/>
            <a:ext cx="379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우편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이용해 배달 주소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C1619-A8C3-FE0D-79B9-71F33E5F41AB}"/>
              </a:ext>
            </a:extLst>
          </p:cNvPr>
          <p:cNvSpPr txBox="1"/>
          <p:nvPr/>
        </p:nvSpPr>
        <p:spPr>
          <a:xfrm>
            <a:off x="6471415" y="5387693"/>
            <a:ext cx="478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사용해 주변의 내 주소 위치와 </a:t>
            </a:r>
            <a:endParaRPr lang="en-US" altLang="ko-KR" dirty="0"/>
          </a:p>
          <a:p>
            <a:r>
              <a:rPr lang="ko-KR" altLang="en-US" dirty="0"/>
              <a:t>배달이 가능한 맥도날드 지점들을 표시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992EE82-B2E0-35DE-87FC-3ED80B0809A0}"/>
              </a:ext>
            </a:extLst>
          </p:cNvPr>
          <p:cNvSpPr/>
          <p:nvPr/>
        </p:nvSpPr>
        <p:spPr>
          <a:xfrm>
            <a:off x="5444707" y="5473015"/>
            <a:ext cx="565441" cy="41117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0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4C0F7B-CDBB-340F-95D1-5DFDE950F3FC}"/>
              </a:ext>
            </a:extLst>
          </p:cNvPr>
          <p:cNvSpPr txBox="1"/>
          <p:nvPr/>
        </p:nvSpPr>
        <p:spPr>
          <a:xfrm>
            <a:off x="2783632" y="791126"/>
            <a:ext cx="278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F3C9DFF-7EF9-0D5E-2E3F-7ED8C3C3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53" y="4077072"/>
            <a:ext cx="5447859" cy="10291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7FDBC4A-7DDB-748C-87C1-64A229F2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8" y="2060848"/>
            <a:ext cx="5521508" cy="179429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A76186-2AD3-5D11-C0D2-EABDFA814E68}"/>
              </a:ext>
            </a:extLst>
          </p:cNvPr>
          <p:cNvGrpSpPr/>
          <p:nvPr/>
        </p:nvGrpSpPr>
        <p:grpSpPr>
          <a:xfrm>
            <a:off x="6847521" y="2291045"/>
            <a:ext cx="4104456" cy="369332"/>
            <a:chOff x="6816080" y="2060848"/>
            <a:chExt cx="4104456" cy="36933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874B6C8-9E04-CEB0-EF43-2FF05B14FB8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369332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2C524D-B7ED-799E-A1F1-EE57ED01E587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카카오맵</a:t>
              </a:r>
              <a:r>
                <a:rPr lang="ko-KR" altLang="en-US" dirty="0"/>
                <a:t> </a:t>
              </a:r>
              <a:r>
                <a:rPr lang="en-US" altLang="ko-KR" dirty="0" err="1"/>
                <a:t>api</a:t>
              </a:r>
              <a:r>
                <a:rPr lang="en-US" altLang="ko-KR" dirty="0"/>
                <a:t> </a:t>
              </a:r>
              <a:r>
                <a:rPr lang="ko-KR" altLang="en-US" dirty="0"/>
                <a:t>사용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DD540D-5DE4-90E2-DDB0-EC683DB6FF34}"/>
              </a:ext>
            </a:extLst>
          </p:cNvPr>
          <p:cNvGrpSpPr/>
          <p:nvPr/>
        </p:nvGrpSpPr>
        <p:grpSpPr>
          <a:xfrm>
            <a:off x="6847521" y="2867109"/>
            <a:ext cx="4104456" cy="646331"/>
            <a:chOff x="6816080" y="2060848"/>
            <a:chExt cx="4104456" cy="64633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9607E95-14B7-16DB-5900-71DB0498DF8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646331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33D954-F0C2-5D68-617D-26B8A688541F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우편검색창 아래 지도와 매장 선택 영역 설정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4480E9-ACCC-B0DB-BD0D-B269B24622D2}"/>
              </a:ext>
            </a:extLst>
          </p:cNvPr>
          <p:cNvGrpSpPr/>
          <p:nvPr/>
        </p:nvGrpSpPr>
        <p:grpSpPr>
          <a:xfrm>
            <a:off x="6847522" y="4248712"/>
            <a:ext cx="4104456" cy="646331"/>
            <a:chOff x="6816080" y="2060848"/>
            <a:chExt cx="4104456" cy="646331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1F19ED0-0FAC-6C0C-5DD8-6C5B6C3221C5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646331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AAB2EB-D2E4-E69F-C04F-AE2E75D7B3D7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맥도날드 매장정보를 리스트로 저장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ko-KR" altLang="en-US" dirty="0" err="1"/>
                <a:t>지점명</a:t>
              </a:r>
              <a:r>
                <a:rPr lang="en-US" altLang="ko-KR" dirty="0"/>
                <a:t>, </a:t>
              </a:r>
              <a:r>
                <a:rPr lang="ko-KR" altLang="en-US" dirty="0"/>
                <a:t>위도</a:t>
              </a:r>
              <a:r>
                <a:rPr lang="en-US" altLang="ko-KR" dirty="0"/>
                <a:t>, </a:t>
              </a:r>
              <a:r>
                <a:rPr lang="ko-KR" altLang="en-US" dirty="0"/>
                <a:t>경도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5F322001-2704-6E81-4B93-AE8043D6A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53" y="5328129"/>
            <a:ext cx="5336010" cy="83717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18CAF291-2023-8600-48A8-A8D996294596}"/>
              </a:ext>
            </a:extLst>
          </p:cNvPr>
          <p:cNvGrpSpPr/>
          <p:nvPr/>
        </p:nvGrpSpPr>
        <p:grpSpPr>
          <a:xfrm>
            <a:off x="6847521" y="5521882"/>
            <a:ext cx="4721084" cy="646331"/>
            <a:chOff x="6816080" y="2060848"/>
            <a:chExt cx="3989845" cy="646331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40B8A01-30D9-71F4-2E01-1BCD9B856CB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571414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21A419-0B2C-315B-9212-379A0898ABA8}"/>
                </a:ext>
              </a:extLst>
            </p:cNvPr>
            <p:cNvSpPr txBox="1"/>
            <p:nvPr/>
          </p:nvSpPr>
          <p:spPr>
            <a:xfrm>
              <a:off x="6845485" y="2060848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지도에 표시할 매장 마커들의 위치를 리스트로 저장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11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4C0F7B-CDBB-340F-95D1-5DFDE950F3FC}"/>
              </a:ext>
            </a:extLst>
          </p:cNvPr>
          <p:cNvSpPr txBox="1"/>
          <p:nvPr/>
        </p:nvSpPr>
        <p:spPr>
          <a:xfrm>
            <a:off x="2783632" y="791126"/>
            <a:ext cx="278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A76186-2AD3-5D11-C0D2-EABDFA814E68}"/>
              </a:ext>
            </a:extLst>
          </p:cNvPr>
          <p:cNvGrpSpPr/>
          <p:nvPr/>
        </p:nvGrpSpPr>
        <p:grpSpPr>
          <a:xfrm>
            <a:off x="6888088" y="2291045"/>
            <a:ext cx="4104456" cy="369332"/>
            <a:chOff x="6816080" y="2060848"/>
            <a:chExt cx="4104456" cy="36933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874B6C8-9E04-CEB0-EF43-2FF05B14FB8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369332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2C524D-B7ED-799E-A1F1-EE57ED01E587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 주소 표시하기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DD540D-5DE4-90E2-DDB0-EC683DB6FF34}"/>
              </a:ext>
            </a:extLst>
          </p:cNvPr>
          <p:cNvGrpSpPr/>
          <p:nvPr/>
        </p:nvGrpSpPr>
        <p:grpSpPr>
          <a:xfrm>
            <a:off x="6888088" y="2889907"/>
            <a:ext cx="4104456" cy="646331"/>
            <a:chOff x="6816080" y="2060848"/>
            <a:chExt cx="4104456" cy="64633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9607E95-14B7-16DB-5900-71DB0498DF8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646331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33D954-F0C2-5D68-617D-26B8A688541F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입력한 주소로 좌표를 찾은 다음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결과값으로 받은 위치를 마커로 표시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B94C313-0702-5511-7653-CCCED963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77" y="2291045"/>
            <a:ext cx="5837217" cy="35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4C0F7B-CDBB-340F-95D1-5DFDE950F3FC}"/>
              </a:ext>
            </a:extLst>
          </p:cNvPr>
          <p:cNvSpPr txBox="1"/>
          <p:nvPr/>
        </p:nvSpPr>
        <p:spPr>
          <a:xfrm>
            <a:off x="2783632" y="791126"/>
            <a:ext cx="278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A76186-2AD3-5D11-C0D2-EABDFA814E68}"/>
              </a:ext>
            </a:extLst>
          </p:cNvPr>
          <p:cNvGrpSpPr/>
          <p:nvPr/>
        </p:nvGrpSpPr>
        <p:grpSpPr>
          <a:xfrm>
            <a:off x="6096000" y="4048680"/>
            <a:ext cx="4104456" cy="369332"/>
            <a:chOff x="6816080" y="2060848"/>
            <a:chExt cx="4104456" cy="36933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874B6C8-9E04-CEB0-EF43-2FF05B14FB8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369332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2C524D-B7ED-799E-A1F1-EE57ED01E587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위치 간의 거리 구하기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8A079A4-92AA-5EA1-D62C-6B6D2D30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75" y="1670135"/>
            <a:ext cx="4612155" cy="399111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9DF08D7-4340-BB96-6993-7538714FA6E2}"/>
              </a:ext>
            </a:extLst>
          </p:cNvPr>
          <p:cNvGrpSpPr/>
          <p:nvPr/>
        </p:nvGrpSpPr>
        <p:grpSpPr>
          <a:xfrm>
            <a:off x="6106975" y="4768760"/>
            <a:ext cx="5461632" cy="676464"/>
            <a:chOff x="6816080" y="2060848"/>
            <a:chExt cx="4104457" cy="67646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73FF9AF-43D9-D9B7-8635-EA8EF9CF89A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676464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3039C-DF60-7B19-4B34-BCC268E49ACA}"/>
                </a:ext>
              </a:extLst>
            </p:cNvPr>
            <p:cNvSpPr txBox="1"/>
            <p:nvPr/>
          </p:nvSpPr>
          <p:spPr>
            <a:xfrm>
              <a:off x="6960097" y="2060848"/>
              <a:ext cx="396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Polyline </a:t>
              </a:r>
              <a:r>
                <a:rPr lang="ko-KR" altLang="en-US" dirty="0"/>
                <a:t>객체 생성한 다음 </a:t>
              </a:r>
              <a:r>
                <a:rPr lang="en-US" altLang="ko-KR" dirty="0" err="1"/>
                <a:t>getLenth</a:t>
              </a:r>
              <a:r>
                <a:rPr lang="en-US" altLang="ko-KR" dirty="0"/>
                <a:t>() </a:t>
              </a:r>
              <a:r>
                <a:rPr lang="ko-KR" altLang="en-US" dirty="0"/>
                <a:t>함수 사용해 내 주소와 매장들 간의 거리 구함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1187764-C946-958C-C5C2-1CACF5924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180" y="1670135"/>
            <a:ext cx="2286364" cy="19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4C0F7B-CDBB-340F-95D1-5DFDE950F3FC}"/>
              </a:ext>
            </a:extLst>
          </p:cNvPr>
          <p:cNvSpPr txBox="1"/>
          <p:nvPr/>
        </p:nvSpPr>
        <p:spPr>
          <a:xfrm>
            <a:off x="2783632" y="791126"/>
            <a:ext cx="278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A76186-2AD3-5D11-C0D2-EABDFA814E68}"/>
              </a:ext>
            </a:extLst>
          </p:cNvPr>
          <p:cNvGrpSpPr/>
          <p:nvPr/>
        </p:nvGrpSpPr>
        <p:grpSpPr>
          <a:xfrm>
            <a:off x="6888088" y="1988840"/>
            <a:ext cx="4104456" cy="369332"/>
            <a:chOff x="6816080" y="2060848"/>
            <a:chExt cx="4104456" cy="36933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874B6C8-9E04-CEB0-EF43-2FF05B14FB8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369332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2C524D-B7ED-799E-A1F1-EE57ED01E587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거리가 </a:t>
              </a:r>
              <a:r>
                <a:rPr lang="en-US" altLang="ko-KR" dirty="0"/>
                <a:t>5km </a:t>
              </a:r>
              <a:r>
                <a:rPr lang="ko-KR" altLang="en-US" dirty="0"/>
                <a:t>이내면 배달 가능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5891C99-282E-1B91-49E3-8D76AE5D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3" y="1801249"/>
            <a:ext cx="5649013" cy="36724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47A5098-E583-30B9-D55C-E3C4A5657BB6}"/>
              </a:ext>
            </a:extLst>
          </p:cNvPr>
          <p:cNvGrpSpPr/>
          <p:nvPr/>
        </p:nvGrpSpPr>
        <p:grpSpPr>
          <a:xfrm>
            <a:off x="6888088" y="2708920"/>
            <a:ext cx="4104456" cy="923330"/>
            <a:chOff x="6816080" y="2060848"/>
            <a:chExt cx="4104456" cy="92333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E201EDB-7AD1-C051-79C5-F77379A24645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864096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C11B81-0CD0-4D66-5ABA-406176F3066C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배달 가능한 매장들의 위치를 지도위에 마커로 표시하고</a:t>
              </a:r>
              <a:r>
                <a:rPr lang="en-US" altLang="ko-KR" dirty="0"/>
                <a:t>, </a:t>
              </a:r>
              <a:r>
                <a:rPr lang="ko-KR" altLang="en-US" dirty="0"/>
                <a:t>위에 </a:t>
              </a:r>
              <a:r>
                <a:rPr lang="ko-KR" altLang="en-US" dirty="0" err="1"/>
                <a:t>인포윈도우로</a:t>
              </a:r>
              <a:r>
                <a:rPr lang="ko-KR" altLang="en-US" dirty="0"/>
                <a:t> </a:t>
              </a:r>
              <a:r>
                <a:rPr lang="ko-KR" altLang="en-US" dirty="0" err="1"/>
                <a:t>지점명</a:t>
              </a:r>
              <a:r>
                <a:rPr lang="ko-KR" altLang="en-US" dirty="0"/>
                <a:t> 보여줌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D10C7C-411C-7589-AF96-916F488AED69}"/>
              </a:ext>
            </a:extLst>
          </p:cNvPr>
          <p:cNvGrpSpPr/>
          <p:nvPr/>
        </p:nvGrpSpPr>
        <p:grpSpPr>
          <a:xfrm>
            <a:off x="6888087" y="3868507"/>
            <a:ext cx="4589197" cy="369332"/>
            <a:chOff x="6816080" y="2060848"/>
            <a:chExt cx="4104456" cy="36933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CC7091-0825-0920-6AFA-679DC306529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369332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B3C3D9-60EE-22BA-E09D-6C60FB709E38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지도 아래에는 지점명과 선택 버튼 표시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438E0B-2E82-D120-CA1F-E60BC227E2FC}"/>
              </a:ext>
            </a:extLst>
          </p:cNvPr>
          <p:cNvGrpSpPr/>
          <p:nvPr/>
        </p:nvGrpSpPr>
        <p:grpSpPr>
          <a:xfrm>
            <a:off x="6888087" y="4587511"/>
            <a:ext cx="4589197" cy="369332"/>
            <a:chOff x="6816080" y="2060848"/>
            <a:chExt cx="4104456" cy="36933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5D15521-8444-2A9C-93A6-C90E8C05D94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369332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587869-40BD-70E9-61AF-B35B4BF49C4B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거리가 </a:t>
              </a:r>
              <a:r>
                <a:rPr lang="en-US" altLang="ko-KR" dirty="0"/>
                <a:t>5km</a:t>
              </a:r>
              <a:r>
                <a:rPr lang="ko-KR" altLang="en-US" dirty="0"/>
                <a:t> 초과하면 배달 불가능 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4C0F7B-CDBB-340F-95D1-5DFDE950F3FC}"/>
              </a:ext>
            </a:extLst>
          </p:cNvPr>
          <p:cNvSpPr txBox="1"/>
          <p:nvPr/>
        </p:nvSpPr>
        <p:spPr>
          <a:xfrm>
            <a:off x="2783632" y="791126"/>
            <a:ext cx="278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코드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D10C7C-411C-7589-AF96-916F488AED69}"/>
              </a:ext>
            </a:extLst>
          </p:cNvPr>
          <p:cNvGrpSpPr/>
          <p:nvPr/>
        </p:nvGrpSpPr>
        <p:grpSpPr>
          <a:xfrm>
            <a:off x="6784695" y="4373011"/>
            <a:ext cx="4589197" cy="369332"/>
            <a:chOff x="6816080" y="2060848"/>
            <a:chExt cx="4104456" cy="36933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CC7091-0825-0920-6AFA-679DC306529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060848"/>
              <a:ext cx="0" cy="369332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B3C3D9-60EE-22BA-E09D-6C60FB709E38}"/>
                </a:ext>
              </a:extLst>
            </p:cNvPr>
            <p:cNvSpPr txBox="1"/>
            <p:nvPr/>
          </p:nvSpPr>
          <p:spPr>
            <a:xfrm>
              <a:off x="6960096" y="20608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로컬스토리지에</a:t>
              </a:r>
              <a:r>
                <a:rPr lang="ko-KR" altLang="en-US" dirty="0"/>
                <a:t> 주소와 </a:t>
              </a:r>
              <a:r>
                <a:rPr lang="ko-KR" altLang="en-US" dirty="0" err="1"/>
                <a:t>지점명</a:t>
              </a:r>
              <a:r>
                <a:rPr lang="ko-KR" altLang="en-US" dirty="0"/>
                <a:t> 저장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AB7E29D-CE28-36ED-457D-9B23B04F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0" y="1940043"/>
            <a:ext cx="9560542" cy="1807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97985A-03CE-2A3F-1316-84733D0B9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80" y="4138649"/>
            <a:ext cx="5125651" cy="12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5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A2FFF6-4BC0-9C23-FFBE-51A8085C0F82}"/>
              </a:ext>
            </a:extLst>
          </p:cNvPr>
          <p:cNvSpPr/>
          <p:nvPr/>
        </p:nvSpPr>
        <p:spPr>
          <a:xfrm>
            <a:off x="417443" y="476672"/>
            <a:ext cx="11357113" cy="6122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0175C6-613C-E440-8A95-2A999387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0" y="749792"/>
            <a:ext cx="1882123" cy="605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D7B82-3329-6819-1742-797BCF6EAD25}"/>
              </a:ext>
            </a:extLst>
          </p:cNvPr>
          <p:cNvSpPr txBox="1"/>
          <p:nvPr/>
        </p:nvSpPr>
        <p:spPr>
          <a:xfrm>
            <a:off x="4020298" y="2943506"/>
            <a:ext cx="4716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48C7CD-7928-5008-FB50-60F4AAE85182}"/>
              </a:ext>
            </a:extLst>
          </p:cNvPr>
          <p:cNvCxnSpPr/>
          <p:nvPr/>
        </p:nvCxnSpPr>
        <p:spPr>
          <a:xfrm>
            <a:off x="1842057" y="2492896"/>
            <a:ext cx="90730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89C3EB-5BE6-DFC0-43F9-E309E6B6C160}"/>
              </a:ext>
            </a:extLst>
          </p:cNvPr>
          <p:cNvCxnSpPr/>
          <p:nvPr/>
        </p:nvCxnSpPr>
        <p:spPr>
          <a:xfrm>
            <a:off x="1842057" y="4437112"/>
            <a:ext cx="90730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3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129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younghyun</dc:creator>
  <cp:lastModifiedBy>kim younghyun</cp:lastModifiedBy>
  <cp:revision>2</cp:revision>
  <dcterms:created xsi:type="dcterms:W3CDTF">2022-10-16T11:16:10Z</dcterms:created>
  <dcterms:modified xsi:type="dcterms:W3CDTF">2022-11-13T20:37:38Z</dcterms:modified>
</cp:coreProperties>
</file>