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78" r:id="rId4"/>
    <p:sldId id="279" r:id="rId5"/>
    <p:sldId id="280" r:id="rId6"/>
    <p:sldId id="281" r:id="rId7"/>
    <p:sldId id="283" r:id="rId8"/>
    <p:sldId id="284" r:id="rId9"/>
    <p:sldId id="285" r:id="rId10"/>
    <p:sldId id="286" r:id="rId11"/>
    <p:sldId id="287" r:id="rId12"/>
    <p:sldId id="277" r:id="rId13"/>
  </p:sldIdLst>
  <p:sldSz cx="12192000" cy="6858000"/>
  <p:notesSz cx="6858000" cy="9144000"/>
  <p:embeddedFontLs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E9F8F8"/>
    <a:srgbClr val="E9E9E9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80" autoAdjust="0"/>
  </p:normalViewPr>
  <p:slideViewPr>
    <p:cSldViewPr>
      <p:cViewPr varScale="1">
        <p:scale>
          <a:sx n="92" d="100"/>
          <a:sy n="92" d="100"/>
        </p:scale>
        <p:origin x="307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A039-EC71-45F2-AD63-DFCEDB9A4354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DAD4A-642A-467B-A419-DBD06B856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4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A039-EC71-45F2-AD63-DFCEDB9A4354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DAD4A-642A-467B-A419-DBD06B856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252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A039-EC71-45F2-AD63-DFCEDB9A4354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DAD4A-642A-467B-A419-DBD06B856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04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A039-EC71-45F2-AD63-DFCEDB9A4354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DAD4A-642A-467B-A419-DBD06B856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14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A039-EC71-45F2-AD63-DFCEDB9A4354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DAD4A-642A-467B-A419-DBD06B856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234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A039-EC71-45F2-AD63-DFCEDB9A4354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DAD4A-642A-467B-A419-DBD06B856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73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A039-EC71-45F2-AD63-DFCEDB9A4354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DAD4A-642A-467B-A419-DBD06B856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491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A039-EC71-45F2-AD63-DFCEDB9A4354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DAD4A-642A-467B-A419-DBD06B856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97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A039-EC71-45F2-AD63-DFCEDB9A4354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DAD4A-642A-467B-A419-DBD06B856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520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A039-EC71-45F2-AD63-DFCEDB9A4354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DAD4A-642A-467B-A419-DBD06B856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781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A039-EC71-45F2-AD63-DFCEDB9A4354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DAD4A-642A-467B-A419-DBD06B856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58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0A039-EC71-45F2-AD63-DFCEDB9A4354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DAD4A-642A-467B-A419-DBD06B856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055440" y="3068960"/>
            <a:ext cx="10081120" cy="0"/>
          </a:xfrm>
          <a:prstGeom prst="line">
            <a:avLst/>
          </a:prstGeom>
          <a:ln w="19050" cap="sq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0" y="4149080"/>
            <a:ext cx="12192000" cy="27089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55440" y="1240220"/>
            <a:ext cx="10081120" cy="2160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783632" y="1556792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Turtle</a:t>
            </a:r>
            <a:r>
              <a:rPr lang="ko-KR" altLang="en-US" dirty="0"/>
              <a:t>을 이용한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35760" y="2060849"/>
            <a:ext cx="43204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/>
              <a:t>파이썬 미니게임</a:t>
            </a:r>
            <a:endParaRPr lang="en-US" altLang="ko-KR" sz="4400" b="1" dirty="0"/>
          </a:p>
        </p:txBody>
      </p:sp>
    </p:spTree>
    <p:extLst>
      <p:ext uri="{BB962C8B-B14F-4D97-AF65-F5344CB8AC3E}">
        <p14:creationId xmlns:p14="http://schemas.microsoft.com/office/powerpoint/2010/main" val="3689374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335360" y="387827"/>
            <a:ext cx="3600400" cy="307462"/>
            <a:chOff x="251520" y="581635"/>
            <a:chExt cx="3600400" cy="307462"/>
          </a:xfrm>
        </p:grpSpPr>
        <p:sp>
          <p:nvSpPr>
            <p:cNvPr id="13" name="직사각형 12"/>
            <p:cNvSpPr/>
            <p:nvPr/>
          </p:nvSpPr>
          <p:spPr>
            <a:xfrm>
              <a:off x="251520" y="581635"/>
              <a:ext cx="216024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51520" y="843378"/>
              <a:ext cx="3600400" cy="45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35360" y="695289"/>
            <a:ext cx="4032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>
                <a:latin typeface="+mj-ea"/>
                <a:ea typeface="+mj-ea"/>
              </a:rPr>
              <a:t>카드 매칭 게임 </a:t>
            </a:r>
            <a:endParaRPr lang="ko-KR" altLang="en-US" sz="4000" b="1" dirty="0">
              <a:latin typeface="+mj-ea"/>
              <a:ea typeface="+mj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6A90C5-9CDE-45E0-0AE0-24485590FE46}"/>
              </a:ext>
            </a:extLst>
          </p:cNvPr>
          <p:cNvSpPr/>
          <p:nvPr/>
        </p:nvSpPr>
        <p:spPr>
          <a:xfrm>
            <a:off x="5159896" y="3645024"/>
            <a:ext cx="1368152" cy="385487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플레이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1939375-B1A2-510A-DCAD-96C29ECBC944}"/>
              </a:ext>
            </a:extLst>
          </p:cNvPr>
          <p:cNvGrpSpPr/>
          <p:nvPr/>
        </p:nvGrpSpPr>
        <p:grpSpPr>
          <a:xfrm>
            <a:off x="5447928" y="4147870"/>
            <a:ext cx="6552728" cy="646331"/>
            <a:chOff x="3143672" y="2461630"/>
            <a:chExt cx="6264693" cy="64633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CF19B04-5A94-A960-A26F-F8589A3341A9}"/>
                </a:ext>
              </a:extLst>
            </p:cNvPr>
            <p:cNvSpPr txBox="1"/>
            <p:nvPr/>
          </p:nvSpPr>
          <p:spPr>
            <a:xfrm>
              <a:off x="3143672" y="2461630"/>
              <a:ext cx="62646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onscreenclick</a:t>
              </a:r>
              <a:r>
                <a:rPr lang="en-US" altLang="ko-KR" dirty="0"/>
                <a:t>() </a:t>
              </a:r>
            </a:p>
            <a:p>
              <a:r>
                <a:rPr lang="en-US" altLang="ko-KR" dirty="0"/>
                <a:t>- </a:t>
              </a:r>
              <a:r>
                <a:rPr lang="ko-KR" altLang="en-US" dirty="0"/>
                <a:t>함수를 통해 마우스 클릭 시 </a:t>
              </a:r>
              <a:r>
                <a:rPr lang="en-US" altLang="ko-KR" dirty="0"/>
                <a:t>x, y </a:t>
              </a:r>
              <a:r>
                <a:rPr lang="ko-KR" altLang="en-US" dirty="0"/>
                <a:t>좌표를 얻을 수 있음</a:t>
              </a: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D89E16D0-221D-9A01-32DA-665D371E535A}"/>
                </a:ext>
              </a:extLst>
            </p:cNvPr>
            <p:cNvCxnSpPr>
              <a:cxnSpLocks/>
            </p:cNvCxnSpPr>
            <p:nvPr/>
          </p:nvCxnSpPr>
          <p:spPr>
            <a:xfrm>
              <a:off x="3143672" y="2512301"/>
              <a:ext cx="0" cy="28555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B1FE1C23-3F34-9F12-7AEC-B1D300BCD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72" y="1434028"/>
            <a:ext cx="2330205" cy="27740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D18E096-3BE5-67FC-AC8A-584E32EC9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95" y="1777808"/>
            <a:ext cx="4618120" cy="4915326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96162D5A-C038-991B-2A5D-7D316AD48C00}"/>
              </a:ext>
            </a:extLst>
          </p:cNvPr>
          <p:cNvGrpSpPr/>
          <p:nvPr/>
        </p:nvGrpSpPr>
        <p:grpSpPr>
          <a:xfrm>
            <a:off x="5447928" y="4982021"/>
            <a:ext cx="6552728" cy="1754326"/>
            <a:chOff x="3143672" y="2461630"/>
            <a:chExt cx="6264693" cy="175432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629D778-7367-FCFB-1CB6-AFA160D9C106}"/>
                </a:ext>
              </a:extLst>
            </p:cNvPr>
            <p:cNvSpPr txBox="1"/>
            <p:nvPr/>
          </p:nvSpPr>
          <p:spPr>
            <a:xfrm>
              <a:off x="3143672" y="2461630"/>
              <a:ext cx="626469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정답체크</a:t>
              </a:r>
              <a:endParaRPr lang="en-US" altLang="ko-KR" dirty="0"/>
            </a:p>
            <a:p>
              <a:r>
                <a:rPr lang="en-US" altLang="ko-KR" dirty="0"/>
                <a:t>- </a:t>
              </a:r>
              <a:r>
                <a:rPr lang="en-US" altLang="ko-KR" dirty="0" err="1"/>
                <a:t>click_num</a:t>
              </a:r>
              <a:r>
                <a:rPr lang="ko-KR" altLang="en-US" dirty="0"/>
                <a:t>이 </a:t>
              </a:r>
              <a:r>
                <a:rPr lang="en-US" altLang="ko-KR" dirty="0"/>
                <a:t>2</a:t>
              </a:r>
              <a:r>
                <a:rPr lang="ko-KR" altLang="en-US" dirty="0"/>
                <a:t>일</a:t>
              </a:r>
              <a:r>
                <a:rPr lang="en-US" altLang="ko-KR" dirty="0"/>
                <a:t> </a:t>
              </a:r>
              <a:r>
                <a:rPr lang="ko-KR" altLang="en-US" dirty="0"/>
                <a:t>때 정답 체크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클릭한 이미지의 </a:t>
              </a:r>
              <a:r>
                <a:rPr lang="en-US" altLang="ko-KR" dirty="0" err="1"/>
                <a:t>idx</a:t>
              </a:r>
              <a:r>
                <a:rPr lang="ko-KR" altLang="en-US" dirty="0"/>
                <a:t>를 찾아 </a:t>
              </a:r>
              <a:r>
                <a:rPr lang="en-US" altLang="ko-KR" dirty="0"/>
                <a:t>turtles</a:t>
              </a:r>
              <a:r>
                <a:rPr lang="ko-KR" altLang="en-US" dirty="0"/>
                <a:t>에 저장된 이미지와 비교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점수</a:t>
              </a:r>
              <a:r>
                <a:rPr lang="en-US" altLang="ko-KR" dirty="0"/>
                <a:t>(score)</a:t>
              </a:r>
              <a:r>
                <a:rPr lang="ko-KR" altLang="en-US" dirty="0"/>
                <a:t>가 </a:t>
              </a:r>
              <a:r>
                <a:rPr lang="en-US" altLang="ko-KR" dirty="0"/>
                <a:t>8</a:t>
              </a:r>
              <a:r>
                <a:rPr lang="ko-KR" altLang="en-US" dirty="0"/>
                <a:t>점이면 성공</a:t>
              </a:r>
              <a:r>
                <a:rPr lang="en-US" altLang="ko-KR" dirty="0"/>
                <a:t>. 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오답일시 다시 이미지 숨김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FD5210B3-8C36-B9B5-C9F6-5012B1A1DEFE}"/>
                </a:ext>
              </a:extLst>
            </p:cNvPr>
            <p:cNvCxnSpPr>
              <a:cxnSpLocks/>
            </p:cNvCxnSpPr>
            <p:nvPr/>
          </p:nvCxnSpPr>
          <p:spPr>
            <a:xfrm>
              <a:off x="3143672" y="2512301"/>
              <a:ext cx="0" cy="28555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8B957D01-B1DE-0E9A-BE08-F83D300114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6108" y="1752455"/>
            <a:ext cx="3673158" cy="167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633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335360" y="387827"/>
            <a:ext cx="3600400" cy="307462"/>
            <a:chOff x="251520" y="581635"/>
            <a:chExt cx="3600400" cy="307462"/>
          </a:xfrm>
        </p:grpSpPr>
        <p:sp>
          <p:nvSpPr>
            <p:cNvPr id="13" name="직사각형 12"/>
            <p:cNvSpPr/>
            <p:nvPr/>
          </p:nvSpPr>
          <p:spPr>
            <a:xfrm>
              <a:off x="251520" y="581635"/>
              <a:ext cx="216024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51520" y="843378"/>
              <a:ext cx="3600400" cy="45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35360" y="695289"/>
            <a:ext cx="4032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>
                <a:latin typeface="+mj-ea"/>
                <a:ea typeface="+mj-ea"/>
              </a:rPr>
              <a:t>카드 매칭 게임 </a:t>
            </a:r>
            <a:endParaRPr lang="ko-KR" altLang="en-US" sz="4000" b="1" dirty="0">
              <a:latin typeface="+mj-ea"/>
              <a:ea typeface="+mj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6A90C5-9CDE-45E0-0AE0-24485590FE46}"/>
              </a:ext>
            </a:extLst>
          </p:cNvPr>
          <p:cNvSpPr/>
          <p:nvPr/>
        </p:nvSpPr>
        <p:spPr>
          <a:xfrm>
            <a:off x="191344" y="3369569"/>
            <a:ext cx="3024336" cy="385487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점수</a:t>
            </a:r>
            <a:r>
              <a:rPr lang="en-US" altLang="ko-KR" sz="2400" b="1" dirty="0">
                <a:solidFill>
                  <a:schemeClr val="tx1"/>
                </a:solidFill>
              </a:rPr>
              <a:t>, </a:t>
            </a:r>
            <a:r>
              <a:rPr lang="ko-KR" altLang="en-US" sz="2400" b="1" dirty="0">
                <a:solidFill>
                  <a:schemeClr val="tx1"/>
                </a:solidFill>
              </a:rPr>
              <a:t>결과 표시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1939375-B1A2-510A-DCAD-96C29ECBC944}"/>
              </a:ext>
            </a:extLst>
          </p:cNvPr>
          <p:cNvGrpSpPr/>
          <p:nvPr/>
        </p:nvGrpSpPr>
        <p:grpSpPr>
          <a:xfrm>
            <a:off x="610751" y="3950372"/>
            <a:ext cx="6264693" cy="369332"/>
            <a:chOff x="3143672" y="2461630"/>
            <a:chExt cx="6264693" cy="36933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CF19B04-5A94-A960-A26F-F8589A3341A9}"/>
                </a:ext>
              </a:extLst>
            </p:cNvPr>
            <p:cNvSpPr txBox="1"/>
            <p:nvPr/>
          </p:nvSpPr>
          <p:spPr>
            <a:xfrm>
              <a:off x="3143672" y="2461630"/>
              <a:ext cx="62646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상단에 점수와 시도 표시</a:t>
              </a: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D89E16D0-221D-9A01-32DA-665D371E535A}"/>
                </a:ext>
              </a:extLst>
            </p:cNvPr>
            <p:cNvCxnSpPr>
              <a:cxnSpLocks/>
            </p:cNvCxnSpPr>
            <p:nvPr/>
          </p:nvCxnSpPr>
          <p:spPr>
            <a:xfrm>
              <a:off x="3143672" y="2512301"/>
              <a:ext cx="0" cy="28555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326CAC6-904F-C686-3011-C5315389A954}"/>
              </a:ext>
            </a:extLst>
          </p:cNvPr>
          <p:cNvGrpSpPr/>
          <p:nvPr/>
        </p:nvGrpSpPr>
        <p:grpSpPr>
          <a:xfrm>
            <a:off x="610751" y="4626217"/>
            <a:ext cx="6264693" cy="923330"/>
            <a:chOff x="3143672" y="2461630"/>
            <a:chExt cx="6264693" cy="9233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EF5DEE0-DB29-C044-B2A4-94F0A403FC36}"/>
                </a:ext>
              </a:extLst>
            </p:cNvPr>
            <p:cNvSpPr txBox="1"/>
            <p:nvPr/>
          </p:nvSpPr>
          <p:spPr>
            <a:xfrm>
              <a:off x="3143672" y="2461630"/>
              <a:ext cx="626469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게임 종료 시 중앙에 결과 표시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성공 </a:t>
              </a:r>
              <a:r>
                <a:rPr lang="en-US" altLang="ko-KR" dirty="0"/>
                <a:t>: “</a:t>
              </a:r>
              <a:r>
                <a:rPr lang="ko-KR" altLang="en-US" dirty="0"/>
                <a:t>성공</a:t>
              </a:r>
              <a:r>
                <a:rPr lang="en-US" altLang="ko-KR" dirty="0"/>
                <a:t>”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실패 </a:t>
              </a:r>
              <a:r>
                <a:rPr lang="en-US" altLang="ko-KR" dirty="0"/>
                <a:t>: “Game Over”</a:t>
              </a:r>
              <a:endParaRPr lang="ko-KR" altLang="en-US" dirty="0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FBF0CF3F-8DF0-E28F-63E2-636CD74E88AB}"/>
                </a:ext>
              </a:extLst>
            </p:cNvPr>
            <p:cNvCxnSpPr>
              <a:cxnSpLocks/>
            </p:cNvCxnSpPr>
            <p:nvPr/>
          </p:nvCxnSpPr>
          <p:spPr>
            <a:xfrm>
              <a:off x="3143672" y="2512301"/>
              <a:ext cx="0" cy="28555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6FD5E21-7077-73FC-1F34-ED5C55AD2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882451"/>
            <a:ext cx="7788532" cy="129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119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CEDF30B-624E-A317-3C34-5D083C3C7F09}"/>
              </a:ext>
            </a:extLst>
          </p:cNvPr>
          <p:cNvGrpSpPr/>
          <p:nvPr/>
        </p:nvGrpSpPr>
        <p:grpSpPr>
          <a:xfrm>
            <a:off x="2495600" y="2060848"/>
            <a:ext cx="7200800" cy="1872208"/>
            <a:chOff x="971600" y="1196752"/>
            <a:chExt cx="7200800" cy="1872208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971600" y="3068960"/>
              <a:ext cx="7200800" cy="0"/>
            </a:xfrm>
            <a:prstGeom prst="line">
              <a:avLst/>
            </a:prstGeom>
            <a:ln w="19050" cap="sq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915816" y="1748136"/>
              <a:ext cx="43204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b="1" dirty="0"/>
                <a:t>감사합니다</a:t>
              </a:r>
              <a:r>
                <a:rPr lang="en-US" altLang="ko-KR" sz="4400" b="1" dirty="0"/>
                <a:t>. </a:t>
              </a:r>
            </a:p>
          </p:txBody>
        </p:sp>
        <p:cxnSp>
          <p:nvCxnSpPr>
            <p:cNvPr id="2" name="직선 연결선 1">
              <a:extLst>
                <a:ext uri="{FF2B5EF4-FFF2-40B4-BE49-F238E27FC236}">
                  <a16:creationId xmlns:a16="http://schemas.microsoft.com/office/drawing/2014/main" id="{3C4F3EB3-8010-2977-6F72-9936905A74D5}"/>
                </a:ext>
              </a:extLst>
            </p:cNvPr>
            <p:cNvCxnSpPr/>
            <p:nvPr/>
          </p:nvCxnSpPr>
          <p:spPr>
            <a:xfrm>
              <a:off x="971600" y="1196752"/>
              <a:ext cx="7200800" cy="0"/>
            </a:xfrm>
            <a:prstGeom prst="line">
              <a:avLst/>
            </a:prstGeom>
            <a:ln w="19050" cap="sq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2272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335360" y="387827"/>
            <a:ext cx="3600400" cy="307462"/>
            <a:chOff x="251520" y="581635"/>
            <a:chExt cx="3600400" cy="307462"/>
          </a:xfrm>
        </p:grpSpPr>
        <p:sp>
          <p:nvSpPr>
            <p:cNvPr id="13" name="직사각형 12"/>
            <p:cNvSpPr/>
            <p:nvPr/>
          </p:nvSpPr>
          <p:spPr>
            <a:xfrm>
              <a:off x="251520" y="581635"/>
              <a:ext cx="216024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51520" y="843378"/>
              <a:ext cx="3600400" cy="45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35360" y="695289"/>
            <a:ext cx="1224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+mj-ea"/>
                <a:ea typeface="+mj-ea"/>
              </a:rPr>
              <a:t>목차</a:t>
            </a:r>
            <a:r>
              <a:rPr lang="ko-KR" altLang="en-US" sz="4000" b="1" dirty="0">
                <a:latin typeface="+mj-ea"/>
                <a:ea typeface="+mj-ea"/>
              </a:rPr>
              <a:t> 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3575720" y="1988840"/>
            <a:ext cx="5040560" cy="3406414"/>
            <a:chOff x="994458" y="1983320"/>
            <a:chExt cx="5412288" cy="4008404"/>
          </a:xfrm>
        </p:grpSpPr>
        <p:sp>
          <p:nvSpPr>
            <p:cNvPr id="28" name="직사각형 27"/>
            <p:cNvSpPr/>
            <p:nvPr/>
          </p:nvSpPr>
          <p:spPr>
            <a:xfrm>
              <a:off x="2424460" y="4962336"/>
              <a:ext cx="3816424" cy="1029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424460" y="1983320"/>
              <a:ext cx="3816424" cy="1029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317009" y="2174847"/>
              <a:ext cx="2181130" cy="7605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3600" dirty="0"/>
                <a:t>실행화면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90322" y="5160790"/>
              <a:ext cx="3816424" cy="760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dirty="0"/>
                <a:t>카드 매칭 게임</a:t>
              </a: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994458" y="1983320"/>
              <a:ext cx="1080120" cy="1029387"/>
              <a:chOff x="987004" y="1979742"/>
              <a:chExt cx="1080120" cy="1029387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987004" y="1979742"/>
                <a:ext cx="1064716" cy="10293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987004" y="2140492"/>
                <a:ext cx="1080120" cy="832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000" dirty="0"/>
                  <a:t>1</a:t>
                </a:r>
                <a:endParaRPr lang="ko-KR" altLang="en-US" sz="4000" dirty="0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994458" y="3429000"/>
              <a:ext cx="5274458" cy="1029387"/>
              <a:chOff x="994458" y="3429000"/>
              <a:chExt cx="5274458" cy="1029387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2424459" y="3429000"/>
                <a:ext cx="3816424" cy="10293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3317008" y="3607245"/>
                <a:ext cx="2951908" cy="760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3600" dirty="0"/>
                  <a:t>핑퐁게임</a:t>
                </a:r>
                <a:endParaRPr lang="en-US" altLang="ko-KR" sz="3600" dirty="0"/>
              </a:p>
            </p:txBody>
          </p:sp>
          <p:grpSp>
            <p:nvGrpSpPr>
              <p:cNvPr id="21" name="그룹 20"/>
              <p:cNvGrpSpPr/>
              <p:nvPr/>
            </p:nvGrpSpPr>
            <p:grpSpPr>
              <a:xfrm>
                <a:off x="994458" y="3429000"/>
                <a:ext cx="1080120" cy="1029387"/>
                <a:chOff x="987004" y="1979742"/>
                <a:chExt cx="1080120" cy="1029387"/>
              </a:xfrm>
            </p:grpSpPr>
            <p:sp>
              <p:nvSpPr>
                <p:cNvPr id="22" name="직사각형 21"/>
                <p:cNvSpPr/>
                <p:nvPr/>
              </p:nvSpPr>
              <p:spPr>
                <a:xfrm>
                  <a:off x="987004" y="1979742"/>
                  <a:ext cx="1064716" cy="102938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987004" y="2140492"/>
                  <a:ext cx="1080120" cy="8329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4000" dirty="0"/>
                    <a:t>2</a:t>
                  </a:r>
                  <a:endParaRPr lang="ko-KR" altLang="en-US" sz="4000" dirty="0"/>
                </a:p>
              </p:txBody>
            </p:sp>
          </p:grpSp>
        </p:grpSp>
        <p:grpSp>
          <p:nvGrpSpPr>
            <p:cNvPr id="24" name="그룹 23"/>
            <p:cNvGrpSpPr/>
            <p:nvPr/>
          </p:nvGrpSpPr>
          <p:grpSpPr>
            <a:xfrm>
              <a:off x="994458" y="4962337"/>
              <a:ext cx="1080120" cy="1029387"/>
              <a:chOff x="987004" y="1979742"/>
              <a:chExt cx="1080120" cy="1029387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987004" y="1979742"/>
                <a:ext cx="1064716" cy="10293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987004" y="2140492"/>
                <a:ext cx="1080120" cy="832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000" dirty="0"/>
                  <a:t>3</a:t>
                </a:r>
                <a:endParaRPr lang="ko-KR" altLang="en-US" sz="4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20949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335360" y="387827"/>
            <a:ext cx="3600400" cy="307462"/>
            <a:chOff x="251520" y="581635"/>
            <a:chExt cx="3600400" cy="307462"/>
          </a:xfrm>
        </p:grpSpPr>
        <p:sp>
          <p:nvSpPr>
            <p:cNvPr id="13" name="직사각형 12"/>
            <p:cNvSpPr/>
            <p:nvPr/>
          </p:nvSpPr>
          <p:spPr>
            <a:xfrm>
              <a:off x="251520" y="581635"/>
              <a:ext cx="216024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51520" y="843378"/>
              <a:ext cx="3600400" cy="45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35360" y="695289"/>
            <a:ext cx="2232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>
                <a:latin typeface="+mj-ea"/>
                <a:ea typeface="+mj-ea"/>
              </a:rPr>
              <a:t>실행화면</a:t>
            </a:r>
            <a:r>
              <a:rPr lang="ko-KR" altLang="en-US" sz="4000" b="1">
                <a:latin typeface="+mj-ea"/>
                <a:ea typeface="+mj-ea"/>
              </a:rPr>
              <a:t> </a:t>
            </a:r>
            <a:endParaRPr lang="ko-KR" altLang="en-US" sz="4000" b="1" dirty="0">
              <a:latin typeface="+mj-ea"/>
              <a:ea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F5C82B8-DA47-E3F8-DB9A-42FEB0D08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79" y="1844824"/>
            <a:ext cx="4143496" cy="34563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81494E2-EC75-3708-AFFF-608E4C9BB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059" y="1176073"/>
            <a:ext cx="2807332" cy="41376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E312C0C-73A1-22A2-A6CD-2A6B09A507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9776" y="1588691"/>
            <a:ext cx="3579641" cy="372498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BC842A7-87D3-3EA9-75D4-5DB22445AFEF}"/>
              </a:ext>
            </a:extLst>
          </p:cNvPr>
          <p:cNvSpPr txBox="1"/>
          <p:nvPr/>
        </p:nvSpPr>
        <p:spPr>
          <a:xfrm>
            <a:off x="1829859" y="5368097"/>
            <a:ext cx="1224136" cy="369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화면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8A0761-9729-6CDF-2710-AF7D57B562FB}"/>
              </a:ext>
            </a:extLst>
          </p:cNvPr>
          <p:cNvSpPr txBox="1"/>
          <p:nvPr/>
        </p:nvSpPr>
        <p:spPr>
          <a:xfrm>
            <a:off x="5792509" y="5368097"/>
            <a:ext cx="1138431" cy="369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핑퐁게임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E4D3BE-B08D-863B-A85A-37E44D64E714}"/>
              </a:ext>
            </a:extLst>
          </p:cNvPr>
          <p:cNvSpPr txBox="1"/>
          <p:nvPr/>
        </p:nvSpPr>
        <p:spPr>
          <a:xfrm>
            <a:off x="9122027" y="5359507"/>
            <a:ext cx="1755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카드 매칭 게임</a:t>
            </a:r>
          </a:p>
        </p:txBody>
      </p:sp>
    </p:spTree>
    <p:extLst>
      <p:ext uri="{BB962C8B-B14F-4D97-AF65-F5344CB8AC3E}">
        <p14:creationId xmlns:p14="http://schemas.microsoft.com/office/powerpoint/2010/main" val="3474585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335360" y="387827"/>
            <a:ext cx="3600400" cy="307462"/>
            <a:chOff x="251520" y="581635"/>
            <a:chExt cx="3600400" cy="307462"/>
          </a:xfrm>
        </p:grpSpPr>
        <p:sp>
          <p:nvSpPr>
            <p:cNvPr id="13" name="직사각형 12"/>
            <p:cNvSpPr/>
            <p:nvPr/>
          </p:nvSpPr>
          <p:spPr>
            <a:xfrm>
              <a:off x="251520" y="581635"/>
              <a:ext cx="216024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51520" y="843378"/>
              <a:ext cx="3600400" cy="45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35360" y="695289"/>
            <a:ext cx="230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+mj-ea"/>
                <a:ea typeface="+mj-ea"/>
              </a:rPr>
              <a:t>핑퐁게임</a:t>
            </a:r>
            <a:r>
              <a:rPr lang="ko-KR" altLang="en-US" sz="4000" b="1" dirty="0">
                <a:latin typeface="+mj-ea"/>
                <a:ea typeface="+mj-ea"/>
              </a:rPr>
              <a:t>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B62FB4-37D9-6BFA-E53F-456D88A50D6C}"/>
              </a:ext>
            </a:extLst>
          </p:cNvPr>
          <p:cNvSpPr/>
          <p:nvPr/>
        </p:nvSpPr>
        <p:spPr>
          <a:xfrm>
            <a:off x="1782353" y="1804827"/>
            <a:ext cx="1844200" cy="385487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Turtle</a:t>
            </a:r>
            <a:r>
              <a:rPr lang="ko-KR" altLang="en-US" sz="2400" b="1" dirty="0">
                <a:solidFill>
                  <a:schemeClr val="tx1"/>
                </a:solidFill>
              </a:rPr>
              <a:t>이란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16E8DF-E1AB-46D7-A6F7-AC427DEE6E8E}"/>
              </a:ext>
            </a:extLst>
          </p:cNvPr>
          <p:cNvSpPr txBox="1"/>
          <p:nvPr/>
        </p:nvSpPr>
        <p:spPr>
          <a:xfrm>
            <a:off x="1883532" y="2189547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파이썬에서</a:t>
            </a:r>
            <a:r>
              <a:rPr lang="ko-KR" altLang="en-US" dirty="0"/>
              <a:t> 사용하는 그래픽 모듈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거북이 모양의 커서가 지나간 흔적을 이용하여 화면에 그림을 그릴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30B691D-CE9B-34D6-DDFC-E66F0BB33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31" y="1721420"/>
            <a:ext cx="804296" cy="80429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787DBB5-1F64-AD3C-1233-4B6DEBDEE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44" y="2625659"/>
            <a:ext cx="1386960" cy="16003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017E399-9B17-A2BB-C2AF-9CF1E79F1F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6093" y="4295604"/>
            <a:ext cx="1254878" cy="35817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7A48BE79-FF4D-AAFF-56E9-F210E0F531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7648" y="4931945"/>
            <a:ext cx="2118956" cy="1080119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631A1251-A708-5F58-DBFB-3F1145C3CA34}"/>
              </a:ext>
            </a:extLst>
          </p:cNvPr>
          <p:cNvSpPr/>
          <p:nvPr/>
        </p:nvSpPr>
        <p:spPr>
          <a:xfrm>
            <a:off x="597337" y="3783708"/>
            <a:ext cx="1967679" cy="385487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게임 화면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7E31AF-D8B7-A436-144A-52F198D06836}"/>
              </a:ext>
            </a:extLst>
          </p:cNvPr>
          <p:cNvSpPr txBox="1"/>
          <p:nvPr/>
        </p:nvSpPr>
        <p:spPr>
          <a:xfrm>
            <a:off x="2568207" y="3775609"/>
            <a:ext cx="609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공을 </a:t>
            </a:r>
            <a:r>
              <a:rPr lang="ko-KR" altLang="en-US" dirty="0" err="1"/>
              <a:t>핑퐁하는</a:t>
            </a:r>
            <a:r>
              <a:rPr lang="ko-KR" altLang="en-US" dirty="0"/>
              <a:t> 가로가 긴 직사각형과 원형의 공을 그린다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3091228-91CB-656B-DCF1-38BC48B782FB}"/>
              </a:ext>
            </a:extLst>
          </p:cNvPr>
          <p:cNvCxnSpPr>
            <a:cxnSpLocks/>
          </p:cNvCxnSpPr>
          <p:nvPr/>
        </p:nvCxnSpPr>
        <p:spPr>
          <a:xfrm>
            <a:off x="2568207" y="3826280"/>
            <a:ext cx="0" cy="28555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495E8FF5-0A4B-5872-3C1B-F3CEDA0999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720" y="4941168"/>
            <a:ext cx="2022767" cy="1080119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2FCF9975-F1C0-4353-0763-7E15ABB084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2381" y="4295603"/>
            <a:ext cx="426757" cy="35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020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335360" y="387827"/>
            <a:ext cx="3600400" cy="307462"/>
            <a:chOff x="251520" y="581635"/>
            <a:chExt cx="3600400" cy="307462"/>
          </a:xfrm>
        </p:grpSpPr>
        <p:sp>
          <p:nvSpPr>
            <p:cNvPr id="13" name="직사각형 12"/>
            <p:cNvSpPr/>
            <p:nvPr/>
          </p:nvSpPr>
          <p:spPr>
            <a:xfrm>
              <a:off x="251520" y="581635"/>
              <a:ext cx="216024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51520" y="843378"/>
              <a:ext cx="3600400" cy="45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35360" y="695289"/>
            <a:ext cx="230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+mj-ea"/>
                <a:ea typeface="+mj-ea"/>
              </a:rPr>
              <a:t>핑퐁게임</a:t>
            </a:r>
            <a:r>
              <a:rPr lang="ko-KR" altLang="en-US" sz="4000" b="1" dirty="0">
                <a:latin typeface="+mj-ea"/>
                <a:ea typeface="+mj-ea"/>
              </a:rPr>
              <a:t> 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31A1251-A708-5F58-DBFB-3F1145C3CA34}"/>
              </a:ext>
            </a:extLst>
          </p:cNvPr>
          <p:cNvSpPr/>
          <p:nvPr/>
        </p:nvSpPr>
        <p:spPr>
          <a:xfrm>
            <a:off x="2783632" y="1969949"/>
            <a:ext cx="3312366" cy="385487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키보드로 위치이동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975E33C-C77E-9D0D-778D-24B7C4DCA601}"/>
              </a:ext>
            </a:extLst>
          </p:cNvPr>
          <p:cNvGrpSpPr/>
          <p:nvPr/>
        </p:nvGrpSpPr>
        <p:grpSpPr>
          <a:xfrm>
            <a:off x="3143672" y="2461630"/>
            <a:ext cx="6264693" cy="369332"/>
            <a:chOff x="3143672" y="2461630"/>
            <a:chExt cx="6264693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F7E31AF-D8B7-A436-144A-52F198D06836}"/>
                </a:ext>
              </a:extLst>
            </p:cNvPr>
            <p:cNvSpPr txBox="1"/>
            <p:nvPr/>
          </p:nvSpPr>
          <p:spPr>
            <a:xfrm>
              <a:off x="3143672" y="2461630"/>
              <a:ext cx="62646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방향키에 따라 플레이어가 왼쪽</a:t>
              </a:r>
              <a:r>
                <a:rPr lang="en-US" altLang="ko-KR" dirty="0"/>
                <a:t>, </a:t>
              </a:r>
              <a:r>
                <a:rPr lang="ko-KR" altLang="en-US" dirty="0"/>
                <a:t>오른쪽으로 </a:t>
              </a:r>
              <a:r>
                <a:rPr lang="en-US" altLang="ko-KR" dirty="0"/>
                <a:t>10</a:t>
              </a:r>
              <a:r>
                <a:rPr lang="ko-KR" altLang="en-US" dirty="0"/>
                <a:t>만큼 이동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43091228-91CB-656B-DCF1-38BC48B782FB}"/>
                </a:ext>
              </a:extLst>
            </p:cNvPr>
            <p:cNvCxnSpPr>
              <a:cxnSpLocks/>
            </p:cNvCxnSpPr>
            <p:nvPr/>
          </p:nvCxnSpPr>
          <p:spPr>
            <a:xfrm>
              <a:off x="3143672" y="2512301"/>
              <a:ext cx="0" cy="28555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8569A1D3-5330-8E89-0D6B-F971BBD0D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3102275"/>
            <a:ext cx="2110923" cy="5029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C446761-FD87-8573-B508-3A328666B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45" y="1976631"/>
            <a:ext cx="2156647" cy="103641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6A90C5-9CDE-45E0-0AE0-24485590FE46}"/>
              </a:ext>
            </a:extLst>
          </p:cNvPr>
          <p:cNvSpPr/>
          <p:nvPr/>
        </p:nvSpPr>
        <p:spPr>
          <a:xfrm>
            <a:off x="4295800" y="4150212"/>
            <a:ext cx="5400599" cy="385487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게임상태</a:t>
            </a:r>
            <a:r>
              <a:rPr lang="en-US" altLang="ko-KR" sz="2400" b="1" dirty="0">
                <a:solidFill>
                  <a:schemeClr val="tx1"/>
                </a:solidFill>
              </a:rPr>
              <a:t>, </a:t>
            </a:r>
            <a:r>
              <a:rPr lang="ko-KR" altLang="en-US" sz="2400" b="1" dirty="0">
                <a:solidFill>
                  <a:schemeClr val="tx1"/>
                </a:solidFill>
              </a:rPr>
              <a:t>생명력</a:t>
            </a:r>
            <a:r>
              <a:rPr lang="en-US" altLang="ko-KR" sz="2400" b="1" dirty="0">
                <a:solidFill>
                  <a:schemeClr val="tx1"/>
                </a:solidFill>
              </a:rPr>
              <a:t>, </a:t>
            </a:r>
            <a:r>
              <a:rPr lang="ko-KR" altLang="en-US" sz="2400" b="1" dirty="0">
                <a:solidFill>
                  <a:schemeClr val="tx1"/>
                </a:solidFill>
              </a:rPr>
              <a:t>점수표시 설정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CC5A19D-0AB0-537B-0160-2753437381E3}"/>
              </a:ext>
            </a:extLst>
          </p:cNvPr>
          <p:cNvGrpSpPr/>
          <p:nvPr/>
        </p:nvGrpSpPr>
        <p:grpSpPr>
          <a:xfrm>
            <a:off x="4849293" y="4712085"/>
            <a:ext cx="6264693" cy="369332"/>
            <a:chOff x="3143672" y="2461630"/>
            <a:chExt cx="6264693" cy="36933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BCC49DB-980F-7404-19CF-4C9F13DBF3A1}"/>
                </a:ext>
              </a:extLst>
            </p:cNvPr>
            <p:cNvSpPr txBox="1"/>
            <p:nvPr/>
          </p:nvSpPr>
          <p:spPr>
            <a:xfrm>
              <a:off x="3143672" y="2461630"/>
              <a:ext cx="62646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게임상태 </a:t>
              </a:r>
              <a:r>
                <a:rPr lang="en-US" altLang="ko-KR" dirty="0"/>
                <a:t>: True(</a:t>
              </a:r>
              <a:r>
                <a:rPr lang="ko-KR" altLang="en-US" dirty="0" err="1"/>
                <a:t>게임중</a:t>
              </a:r>
              <a:r>
                <a:rPr lang="en-US" altLang="ko-KR" dirty="0"/>
                <a:t>), False(</a:t>
              </a:r>
              <a:r>
                <a:rPr lang="ko-KR" altLang="en-US" dirty="0"/>
                <a:t>게임종료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EF52766-C086-51EC-4F5D-1B4D63D6A8F6}"/>
                </a:ext>
              </a:extLst>
            </p:cNvPr>
            <p:cNvCxnSpPr>
              <a:cxnSpLocks/>
            </p:cNvCxnSpPr>
            <p:nvPr/>
          </p:nvCxnSpPr>
          <p:spPr>
            <a:xfrm>
              <a:off x="3143672" y="2512301"/>
              <a:ext cx="0" cy="28555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8" name="그림 37">
            <a:extLst>
              <a:ext uri="{FF2B5EF4-FFF2-40B4-BE49-F238E27FC236}">
                <a16:creationId xmlns:a16="http://schemas.microsoft.com/office/drawing/2014/main" id="{319CC87B-0B86-5147-2C89-F58AF8DFB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942" y="4349384"/>
            <a:ext cx="4258129" cy="1694649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B1939375-B1A2-510A-DCAD-96C29ECBC944}"/>
              </a:ext>
            </a:extLst>
          </p:cNvPr>
          <p:cNvGrpSpPr/>
          <p:nvPr/>
        </p:nvGrpSpPr>
        <p:grpSpPr>
          <a:xfrm>
            <a:off x="4849293" y="5223800"/>
            <a:ext cx="6264693" cy="369332"/>
            <a:chOff x="3143672" y="2461630"/>
            <a:chExt cx="6264693" cy="36933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CF19B04-5A94-A960-A26F-F8589A3341A9}"/>
                </a:ext>
              </a:extLst>
            </p:cNvPr>
            <p:cNvSpPr txBox="1"/>
            <p:nvPr/>
          </p:nvSpPr>
          <p:spPr>
            <a:xfrm>
              <a:off x="3143672" y="2461630"/>
              <a:ext cx="62646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생명력 </a:t>
              </a:r>
              <a:r>
                <a:rPr lang="en-US" altLang="ko-KR" dirty="0"/>
                <a:t>: </a:t>
              </a:r>
              <a:r>
                <a:rPr lang="ko-KR" altLang="en-US" dirty="0"/>
                <a:t>공을 </a:t>
              </a:r>
              <a:r>
                <a:rPr lang="en-US" altLang="ko-KR" dirty="0"/>
                <a:t>3</a:t>
              </a:r>
              <a:r>
                <a:rPr lang="ko-KR" altLang="en-US" dirty="0"/>
                <a:t>번 놓치면 게임종료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D89E16D0-221D-9A01-32DA-665D371E535A}"/>
                </a:ext>
              </a:extLst>
            </p:cNvPr>
            <p:cNvCxnSpPr>
              <a:cxnSpLocks/>
            </p:cNvCxnSpPr>
            <p:nvPr/>
          </p:nvCxnSpPr>
          <p:spPr>
            <a:xfrm>
              <a:off x="3143672" y="2512301"/>
              <a:ext cx="0" cy="28555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163F1F0-FE92-27E3-3D86-4F09237F798C}"/>
              </a:ext>
            </a:extLst>
          </p:cNvPr>
          <p:cNvGrpSpPr/>
          <p:nvPr/>
        </p:nvGrpSpPr>
        <p:grpSpPr>
          <a:xfrm>
            <a:off x="4849293" y="5794202"/>
            <a:ext cx="6264693" cy="369332"/>
            <a:chOff x="3143672" y="2461630"/>
            <a:chExt cx="6264693" cy="36933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894083D-9F75-E832-6B09-9DC38A4F0108}"/>
                </a:ext>
              </a:extLst>
            </p:cNvPr>
            <p:cNvSpPr txBox="1"/>
            <p:nvPr/>
          </p:nvSpPr>
          <p:spPr>
            <a:xfrm>
              <a:off x="3143672" y="2461630"/>
              <a:ext cx="62646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상단에 점수</a:t>
              </a:r>
              <a:r>
                <a:rPr lang="en-US" altLang="ko-KR" dirty="0"/>
                <a:t>(</a:t>
              </a:r>
              <a:r>
                <a:rPr lang="ko-KR" altLang="en-US" dirty="0"/>
                <a:t>생명력</a:t>
              </a:r>
              <a:r>
                <a:rPr lang="en-US" altLang="ko-KR" dirty="0"/>
                <a:t>) </a:t>
              </a:r>
              <a:r>
                <a:rPr lang="ko-KR" altLang="en-US" dirty="0"/>
                <a:t>표시 </a:t>
              </a: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23A42EB1-3246-AB41-4DCE-A353564901F3}"/>
                </a:ext>
              </a:extLst>
            </p:cNvPr>
            <p:cNvCxnSpPr>
              <a:cxnSpLocks/>
            </p:cNvCxnSpPr>
            <p:nvPr/>
          </p:nvCxnSpPr>
          <p:spPr>
            <a:xfrm>
              <a:off x="3143672" y="2512301"/>
              <a:ext cx="0" cy="28555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9315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335360" y="387827"/>
            <a:ext cx="3600400" cy="307462"/>
            <a:chOff x="251520" y="581635"/>
            <a:chExt cx="3600400" cy="307462"/>
          </a:xfrm>
        </p:grpSpPr>
        <p:sp>
          <p:nvSpPr>
            <p:cNvPr id="13" name="직사각형 12"/>
            <p:cNvSpPr/>
            <p:nvPr/>
          </p:nvSpPr>
          <p:spPr>
            <a:xfrm>
              <a:off x="251520" y="581635"/>
              <a:ext cx="216024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51520" y="843378"/>
              <a:ext cx="3600400" cy="45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35360" y="695289"/>
            <a:ext cx="230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+mj-ea"/>
                <a:ea typeface="+mj-ea"/>
              </a:rPr>
              <a:t>핑퐁게임</a:t>
            </a:r>
            <a:r>
              <a:rPr lang="ko-KR" altLang="en-US" sz="4000" b="1" dirty="0">
                <a:latin typeface="+mj-ea"/>
                <a:ea typeface="+mj-ea"/>
              </a:rPr>
              <a:t>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6A90C5-9CDE-45E0-0AE0-24485590FE46}"/>
              </a:ext>
            </a:extLst>
          </p:cNvPr>
          <p:cNvSpPr/>
          <p:nvPr/>
        </p:nvSpPr>
        <p:spPr>
          <a:xfrm>
            <a:off x="5015881" y="1624194"/>
            <a:ext cx="1950100" cy="385487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플레이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CC5A19D-0AB0-537B-0160-2753437381E3}"/>
              </a:ext>
            </a:extLst>
          </p:cNvPr>
          <p:cNvGrpSpPr/>
          <p:nvPr/>
        </p:nvGrpSpPr>
        <p:grpSpPr>
          <a:xfrm>
            <a:off x="5591944" y="2739041"/>
            <a:ext cx="5544616" cy="369332"/>
            <a:chOff x="3143672" y="2470414"/>
            <a:chExt cx="6264693" cy="36933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BCC49DB-980F-7404-19CF-4C9F13DBF3A1}"/>
                </a:ext>
              </a:extLst>
            </p:cNvPr>
            <p:cNvSpPr txBox="1"/>
            <p:nvPr/>
          </p:nvSpPr>
          <p:spPr>
            <a:xfrm>
              <a:off x="3143672" y="2470414"/>
              <a:ext cx="62646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공 이동</a:t>
              </a: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EF52766-C086-51EC-4F5D-1B4D63D6A8F6}"/>
                </a:ext>
              </a:extLst>
            </p:cNvPr>
            <p:cNvCxnSpPr>
              <a:cxnSpLocks/>
            </p:cNvCxnSpPr>
            <p:nvPr/>
          </p:nvCxnSpPr>
          <p:spPr>
            <a:xfrm>
              <a:off x="3143672" y="2512301"/>
              <a:ext cx="0" cy="28555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1939375-B1A2-510A-DCAD-96C29ECBC944}"/>
              </a:ext>
            </a:extLst>
          </p:cNvPr>
          <p:cNvGrpSpPr/>
          <p:nvPr/>
        </p:nvGrpSpPr>
        <p:grpSpPr>
          <a:xfrm>
            <a:off x="5591944" y="2141407"/>
            <a:ext cx="6264693" cy="369332"/>
            <a:chOff x="3143672" y="2461630"/>
            <a:chExt cx="6264693" cy="36933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CF19B04-5A94-A960-A26F-F8589A3341A9}"/>
                </a:ext>
              </a:extLst>
            </p:cNvPr>
            <p:cNvSpPr txBox="1"/>
            <p:nvPr/>
          </p:nvSpPr>
          <p:spPr>
            <a:xfrm>
              <a:off x="3143672" y="2461630"/>
              <a:ext cx="62646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game_on</a:t>
              </a:r>
              <a:r>
                <a:rPr lang="ko-KR" altLang="en-US" dirty="0"/>
                <a:t>이 </a:t>
              </a:r>
              <a:r>
                <a:rPr lang="en-US" altLang="ko-KR" dirty="0"/>
                <a:t>True</a:t>
              </a:r>
              <a:r>
                <a:rPr lang="ko-KR" altLang="en-US" dirty="0"/>
                <a:t>일 때 실행 </a:t>
              </a: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D89E16D0-221D-9A01-32DA-665D371E535A}"/>
                </a:ext>
              </a:extLst>
            </p:cNvPr>
            <p:cNvCxnSpPr>
              <a:cxnSpLocks/>
            </p:cNvCxnSpPr>
            <p:nvPr/>
          </p:nvCxnSpPr>
          <p:spPr>
            <a:xfrm>
              <a:off x="3143672" y="2512301"/>
              <a:ext cx="0" cy="28555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163F1F0-FE92-27E3-3D86-4F09237F798C}"/>
              </a:ext>
            </a:extLst>
          </p:cNvPr>
          <p:cNvGrpSpPr/>
          <p:nvPr/>
        </p:nvGrpSpPr>
        <p:grpSpPr>
          <a:xfrm>
            <a:off x="5591160" y="3749628"/>
            <a:ext cx="6264693" cy="369332"/>
            <a:chOff x="3143672" y="2461630"/>
            <a:chExt cx="6264693" cy="36933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894083D-9F75-E832-6B09-9DC38A4F0108}"/>
                </a:ext>
              </a:extLst>
            </p:cNvPr>
            <p:cNvSpPr txBox="1"/>
            <p:nvPr/>
          </p:nvSpPr>
          <p:spPr>
            <a:xfrm>
              <a:off x="3143672" y="2461630"/>
              <a:ext cx="62646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공이 화면의 바닥 아래로 내려가면 </a:t>
              </a:r>
              <a:r>
                <a:rPr lang="en-US" altLang="ko-KR" dirty="0"/>
                <a:t>life </a:t>
              </a:r>
              <a:r>
                <a:rPr lang="ko-KR" altLang="en-US" dirty="0"/>
                <a:t>차감</a:t>
              </a:r>
              <a:r>
                <a:rPr lang="en-US" altLang="ko-KR" dirty="0"/>
                <a:t>(-1)</a:t>
              </a:r>
              <a:endParaRPr lang="ko-KR" altLang="en-US" dirty="0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23A42EB1-3246-AB41-4DCE-A353564901F3}"/>
                </a:ext>
              </a:extLst>
            </p:cNvPr>
            <p:cNvCxnSpPr>
              <a:cxnSpLocks/>
            </p:cNvCxnSpPr>
            <p:nvPr/>
          </p:nvCxnSpPr>
          <p:spPr>
            <a:xfrm>
              <a:off x="3143672" y="2512301"/>
              <a:ext cx="0" cy="28555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BD37C268-40A2-34D5-A99E-9CDE665BE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65" y="1559827"/>
            <a:ext cx="4816257" cy="46486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C581B5-2CD8-3293-C34A-D9B178B6A98F}"/>
              </a:ext>
            </a:extLst>
          </p:cNvPr>
          <p:cNvSpPr txBox="1"/>
          <p:nvPr/>
        </p:nvSpPr>
        <p:spPr>
          <a:xfrm>
            <a:off x="5616796" y="3155131"/>
            <a:ext cx="6165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벽이나 플레이어에  닿으면 반대 방향으로 튕기게 설정</a:t>
            </a:r>
            <a:r>
              <a:rPr lang="en-US" altLang="ko-KR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6A6137-43B9-1E2C-268C-B721B9A0CEC8}"/>
              </a:ext>
            </a:extLst>
          </p:cNvPr>
          <p:cNvSpPr txBox="1"/>
          <p:nvPr/>
        </p:nvSpPr>
        <p:spPr>
          <a:xfrm>
            <a:off x="5640787" y="4159459"/>
            <a:ext cx="6165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생명력</a:t>
            </a:r>
            <a:r>
              <a:rPr lang="en-US" altLang="ko-KR" dirty="0"/>
              <a:t>(life)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이면 </a:t>
            </a:r>
            <a:r>
              <a:rPr lang="en-US" altLang="ko-KR" dirty="0"/>
              <a:t>Game Over </a:t>
            </a:r>
            <a:r>
              <a:rPr lang="ko-KR" altLang="en-US" dirty="0"/>
              <a:t>표시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62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335360" y="387827"/>
            <a:ext cx="3600400" cy="307462"/>
            <a:chOff x="251520" y="581635"/>
            <a:chExt cx="3600400" cy="307462"/>
          </a:xfrm>
        </p:grpSpPr>
        <p:sp>
          <p:nvSpPr>
            <p:cNvPr id="13" name="직사각형 12"/>
            <p:cNvSpPr/>
            <p:nvPr/>
          </p:nvSpPr>
          <p:spPr>
            <a:xfrm>
              <a:off x="251520" y="581635"/>
              <a:ext cx="216024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51520" y="843378"/>
              <a:ext cx="3600400" cy="45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35360" y="695289"/>
            <a:ext cx="4032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>
                <a:latin typeface="+mj-ea"/>
                <a:ea typeface="+mj-ea"/>
              </a:rPr>
              <a:t>카드 매칭 게임 </a:t>
            </a:r>
            <a:endParaRPr lang="ko-KR" altLang="en-US" sz="4000" b="1" dirty="0">
              <a:latin typeface="+mj-ea"/>
              <a:ea typeface="+mj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6A90C5-9CDE-45E0-0AE0-24485590FE46}"/>
              </a:ext>
            </a:extLst>
          </p:cNvPr>
          <p:cNvSpPr/>
          <p:nvPr/>
        </p:nvSpPr>
        <p:spPr>
          <a:xfrm>
            <a:off x="5015880" y="1624194"/>
            <a:ext cx="3888427" cy="385487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카드 이미지 저장하기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1939375-B1A2-510A-DCAD-96C29ECBC944}"/>
              </a:ext>
            </a:extLst>
          </p:cNvPr>
          <p:cNvGrpSpPr/>
          <p:nvPr/>
        </p:nvGrpSpPr>
        <p:grpSpPr>
          <a:xfrm>
            <a:off x="5591944" y="2141407"/>
            <a:ext cx="6264693" cy="646331"/>
            <a:chOff x="3143672" y="2461630"/>
            <a:chExt cx="6264693" cy="64633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CF19B04-5A94-A960-A26F-F8589A3341A9}"/>
                </a:ext>
              </a:extLst>
            </p:cNvPr>
            <p:cNvSpPr txBox="1"/>
            <p:nvPr/>
          </p:nvSpPr>
          <p:spPr>
            <a:xfrm>
              <a:off x="3143672" y="2461630"/>
              <a:ext cx="62646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카드 </a:t>
              </a:r>
              <a:r>
                <a:rPr lang="ko-KR" altLang="en-US" dirty="0" err="1"/>
                <a:t>매칭을</a:t>
              </a:r>
              <a:r>
                <a:rPr lang="ko-KR" altLang="en-US" dirty="0"/>
                <a:t> 위한 이미지를 저장하기 위해 이미지를 저장할 위치인 </a:t>
              </a:r>
              <a:r>
                <a:rPr lang="en-US" altLang="ko-KR" dirty="0"/>
                <a:t>x, y</a:t>
              </a:r>
              <a:r>
                <a:rPr lang="ko-KR" altLang="en-US" dirty="0"/>
                <a:t>좌표 생성해</a:t>
              </a:r>
              <a:r>
                <a:rPr lang="en-US" altLang="ko-KR" dirty="0"/>
                <a:t>, turtles </a:t>
              </a:r>
              <a:r>
                <a:rPr lang="ko-KR" altLang="en-US" dirty="0"/>
                <a:t>배열에 저장한다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D89E16D0-221D-9A01-32DA-665D371E535A}"/>
                </a:ext>
              </a:extLst>
            </p:cNvPr>
            <p:cNvCxnSpPr>
              <a:cxnSpLocks/>
            </p:cNvCxnSpPr>
            <p:nvPr/>
          </p:nvCxnSpPr>
          <p:spPr>
            <a:xfrm>
              <a:off x="3143672" y="2512301"/>
              <a:ext cx="0" cy="28555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EC581B5-2CD8-3293-C34A-D9B178B6A98F}"/>
              </a:ext>
            </a:extLst>
          </p:cNvPr>
          <p:cNvSpPr txBox="1"/>
          <p:nvPr/>
        </p:nvSpPr>
        <p:spPr>
          <a:xfrm>
            <a:off x="5659505" y="2828237"/>
            <a:ext cx="6165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dirty="0" err="1"/>
              <a:t>img_list</a:t>
            </a:r>
            <a:r>
              <a:rPr lang="en-US" altLang="ko-KR" dirty="0"/>
              <a:t> : </a:t>
            </a:r>
            <a:r>
              <a:rPr lang="ko-KR" altLang="en-US" dirty="0"/>
              <a:t>리스트에 이미지명 저장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6A6137-43B9-1E2C-268C-B721B9A0CEC8}"/>
              </a:ext>
            </a:extLst>
          </p:cNvPr>
          <p:cNvSpPr txBox="1"/>
          <p:nvPr/>
        </p:nvSpPr>
        <p:spPr>
          <a:xfrm>
            <a:off x="5659504" y="3244334"/>
            <a:ext cx="6165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Turtles(</a:t>
            </a:r>
            <a:r>
              <a:rPr lang="ko-KR" altLang="en-US" dirty="0"/>
              <a:t>위치 저장 배열</a:t>
            </a:r>
            <a:r>
              <a:rPr lang="en-US" altLang="ko-KR" dirty="0"/>
              <a:t>)</a:t>
            </a:r>
            <a:r>
              <a:rPr lang="ko-KR" altLang="en-US" dirty="0"/>
              <a:t>에 리스트에 저장된 이미지를 하나씩 넣는다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17AD39-4ADC-B48E-7F11-D15A8710C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20" y="1610977"/>
            <a:ext cx="4727935" cy="45278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A19C63-D7F4-3304-4DD4-07C19FA05551}"/>
              </a:ext>
            </a:extLst>
          </p:cNvPr>
          <p:cNvSpPr txBox="1"/>
          <p:nvPr/>
        </p:nvSpPr>
        <p:spPr>
          <a:xfrm>
            <a:off x="5685124" y="4073343"/>
            <a:ext cx="6165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게임 시작 </a:t>
            </a:r>
            <a:r>
              <a:rPr lang="en-US" altLang="ko-KR" dirty="0"/>
              <a:t>3</a:t>
            </a:r>
            <a:r>
              <a:rPr lang="ko-KR" altLang="en-US" dirty="0"/>
              <a:t>초 후 숨김 이미지로 바꾼다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DD063B-E166-3143-3D80-27D01B8EA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671" y="4519257"/>
            <a:ext cx="3658467" cy="128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950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335360" y="387827"/>
            <a:ext cx="3600400" cy="307462"/>
            <a:chOff x="251520" y="581635"/>
            <a:chExt cx="3600400" cy="307462"/>
          </a:xfrm>
        </p:grpSpPr>
        <p:sp>
          <p:nvSpPr>
            <p:cNvPr id="13" name="직사각형 12"/>
            <p:cNvSpPr/>
            <p:nvPr/>
          </p:nvSpPr>
          <p:spPr>
            <a:xfrm>
              <a:off x="251520" y="581635"/>
              <a:ext cx="216024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51520" y="843378"/>
              <a:ext cx="3600400" cy="45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35360" y="695289"/>
            <a:ext cx="4032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>
                <a:latin typeface="+mj-ea"/>
                <a:ea typeface="+mj-ea"/>
              </a:rPr>
              <a:t>카드 매칭 게임 </a:t>
            </a:r>
            <a:endParaRPr lang="ko-KR" altLang="en-US" sz="4000" b="1" dirty="0">
              <a:latin typeface="+mj-ea"/>
              <a:ea typeface="+mj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6A90C5-9CDE-45E0-0AE0-24485590FE46}"/>
              </a:ext>
            </a:extLst>
          </p:cNvPr>
          <p:cNvSpPr/>
          <p:nvPr/>
        </p:nvSpPr>
        <p:spPr>
          <a:xfrm>
            <a:off x="191347" y="4007016"/>
            <a:ext cx="2304254" cy="385487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tx1"/>
                </a:solidFill>
              </a:rPr>
              <a:t>변수 설정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1939375-B1A2-510A-DCAD-96C29ECBC944}"/>
              </a:ext>
            </a:extLst>
          </p:cNvPr>
          <p:cNvGrpSpPr/>
          <p:nvPr/>
        </p:nvGrpSpPr>
        <p:grpSpPr>
          <a:xfrm>
            <a:off x="594723" y="4543924"/>
            <a:ext cx="6264693" cy="369332"/>
            <a:chOff x="3143672" y="2461630"/>
            <a:chExt cx="6264693" cy="36933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CF19B04-5A94-A960-A26F-F8589A3341A9}"/>
                </a:ext>
              </a:extLst>
            </p:cNvPr>
            <p:cNvSpPr txBox="1"/>
            <p:nvPr/>
          </p:nvSpPr>
          <p:spPr>
            <a:xfrm>
              <a:off x="3143672" y="2461630"/>
              <a:ext cx="62646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click_num</a:t>
              </a:r>
              <a:r>
                <a:rPr lang="en-US" altLang="ko-KR" dirty="0"/>
                <a:t> : </a:t>
              </a:r>
              <a:r>
                <a:rPr lang="ko-KR" altLang="en-US" dirty="0"/>
                <a:t>클릭 횟수</a:t>
              </a:r>
              <a:r>
                <a:rPr lang="en-US" altLang="ko-KR" dirty="0"/>
                <a:t>(</a:t>
              </a:r>
              <a:r>
                <a:rPr lang="ko-KR" altLang="en-US" dirty="0"/>
                <a:t>매</a:t>
              </a:r>
              <a:r>
                <a:rPr lang="en-US" altLang="ko-KR" dirty="0"/>
                <a:t> 2</a:t>
              </a:r>
              <a:r>
                <a:rPr lang="ko-KR" altLang="en-US" dirty="0"/>
                <a:t>회 </a:t>
              </a:r>
              <a:r>
                <a:rPr lang="ko-KR" altLang="en-US" dirty="0" err="1"/>
                <a:t>클릭시</a:t>
              </a:r>
              <a:r>
                <a:rPr lang="ko-KR" altLang="en-US" dirty="0"/>
                <a:t> 정답 체크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D89E16D0-221D-9A01-32DA-665D371E535A}"/>
                </a:ext>
              </a:extLst>
            </p:cNvPr>
            <p:cNvCxnSpPr>
              <a:cxnSpLocks/>
            </p:cNvCxnSpPr>
            <p:nvPr/>
          </p:nvCxnSpPr>
          <p:spPr>
            <a:xfrm>
              <a:off x="3143672" y="2512301"/>
              <a:ext cx="0" cy="28555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D0898D56-A595-2088-50D4-3ADCE11DD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62" y="2057119"/>
            <a:ext cx="6942422" cy="179847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2326CAC6-904F-C686-3011-C5315389A954}"/>
              </a:ext>
            </a:extLst>
          </p:cNvPr>
          <p:cNvGrpSpPr/>
          <p:nvPr/>
        </p:nvGrpSpPr>
        <p:grpSpPr>
          <a:xfrm>
            <a:off x="594723" y="5092916"/>
            <a:ext cx="6264693" cy="369332"/>
            <a:chOff x="3143672" y="2461630"/>
            <a:chExt cx="6264693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EF5DEE0-DB29-C044-B2A4-94F0A403FC36}"/>
                </a:ext>
              </a:extLst>
            </p:cNvPr>
            <p:cNvSpPr txBox="1"/>
            <p:nvPr/>
          </p:nvSpPr>
          <p:spPr>
            <a:xfrm>
              <a:off x="3143672" y="2461630"/>
              <a:ext cx="62646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score</a:t>
              </a:r>
              <a:r>
                <a:rPr lang="ko-KR" altLang="en-US" dirty="0"/>
                <a:t> </a:t>
              </a:r>
              <a:r>
                <a:rPr lang="en-US" altLang="ko-KR" dirty="0"/>
                <a:t>:</a:t>
              </a:r>
              <a:r>
                <a:rPr lang="ko-KR" altLang="en-US" dirty="0"/>
                <a:t> 점수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FBF0CF3F-8DF0-E28F-63E2-636CD74E88AB}"/>
                </a:ext>
              </a:extLst>
            </p:cNvPr>
            <p:cNvCxnSpPr>
              <a:cxnSpLocks/>
            </p:cNvCxnSpPr>
            <p:nvPr/>
          </p:nvCxnSpPr>
          <p:spPr>
            <a:xfrm>
              <a:off x="3143672" y="2512301"/>
              <a:ext cx="0" cy="28555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7730A08-E7E4-7302-4879-1F532CEB49E0}"/>
              </a:ext>
            </a:extLst>
          </p:cNvPr>
          <p:cNvGrpSpPr/>
          <p:nvPr/>
        </p:nvGrpSpPr>
        <p:grpSpPr>
          <a:xfrm>
            <a:off x="610751" y="5641908"/>
            <a:ext cx="6264693" cy="369332"/>
            <a:chOff x="3143672" y="2461630"/>
            <a:chExt cx="6264693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12145CD-D1F7-C1B6-A6A4-A906B148F82E}"/>
                </a:ext>
              </a:extLst>
            </p:cNvPr>
            <p:cNvSpPr txBox="1"/>
            <p:nvPr/>
          </p:nvSpPr>
          <p:spPr>
            <a:xfrm>
              <a:off x="3143672" y="2461630"/>
              <a:ext cx="62646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attempt : </a:t>
              </a:r>
              <a:r>
                <a:rPr lang="ko-KR" altLang="en-US" dirty="0"/>
                <a:t>시도한 횟수</a:t>
              </a: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8D9564A-0DA5-4A6D-A726-8CD94F0B23F4}"/>
                </a:ext>
              </a:extLst>
            </p:cNvPr>
            <p:cNvCxnSpPr>
              <a:cxnSpLocks/>
            </p:cNvCxnSpPr>
            <p:nvPr/>
          </p:nvCxnSpPr>
          <p:spPr>
            <a:xfrm>
              <a:off x="3143672" y="2512301"/>
              <a:ext cx="0" cy="28555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6A288FF-91CB-1C43-E0D8-ECB29A133414}"/>
              </a:ext>
            </a:extLst>
          </p:cNvPr>
          <p:cNvGrpSpPr/>
          <p:nvPr/>
        </p:nvGrpSpPr>
        <p:grpSpPr>
          <a:xfrm>
            <a:off x="610751" y="6178816"/>
            <a:ext cx="7429465" cy="646331"/>
            <a:chOff x="3143672" y="2461630"/>
            <a:chExt cx="6264693" cy="64633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F101737-992F-0569-E40F-EA93959ACBC5}"/>
                </a:ext>
              </a:extLst>
            </p:cNvPr>
            <p:cNvSpPr txBox="1"/>
            <p:nvPr/>
          </p:nvSpPr>
          <p:spPr>
            <a:xfrm>
              <a:off x="3143672" y="2461630"/>
              <a:ext cx="62646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firtst_pick</a:t>
              </a:r>
              <a:r>
                <a:rPr lang="en-US" altLang="ko-KR" dirty="0"/>
                <a:t>, </a:t>
              </a:r>
              <a:r>
                <a:rPr lang="en-US" altLang="ko-KR" dirty="0" err="1"/>
                <a:t>second_pick</a:t>
              </a:r>
              <a:r>
                <a:rPr lang="en-US" altLang="ko-KR" dirty="0"/>
                <a:t> : </a:t>
              </a:r>
              <a:r>
                <a:rPr lang="ko-KR" altLang="en-US" dirty="0"/>
                <a:t>첫 번째</a:t>
              </a:r>
              <a:r>
                <a:rPr lang="en-US" altLang="ko-KR" dirty="0"/>
                <a:t>, </a:t>
              </a:r>
              <a:r>
                <a:rPr lang="ko-KR" altLang="en-US" dirty="0"/>
                <a:t>두 번째 클릭한 이미지의 이름</a:t>
              </a: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B605B23F-AC23-7DAE-E3F5-88911E56496B}"/>
                </a:ext>
              </a:extLst>
            </p:cNvPr>
            <p:cNvCxnSpPr>
              <a:cxnSpLocks/>
            </p:cNvCxnSpPr>
            <p:nvPr/>
          </p:nvCxnSpPr>
          <p:spPr>
            <a:xfrm>
              <a:off x="3143672" y="2512301"/>
              <a:ext cx="0" cy="28555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9414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335360" y="387827"/>
            <a:ext cx="3600400" cy="307462"/>
            <a:chOff x="251520" y="581635"/>
            <a:chExt cx="3600400" cy="307462"/>
          </a:xfrm>
        </p:grpSpPr>
        <p:sp>
          <p:nvSpPr>
            <p:cNvPr id="13" name="직사각형 12"/>
            <p:cNvSpPr/>
            <p:nvPr/>
          </p:nvSpPr>
          <p:spPr>
            <a:xfrm>
              <a:off x="251520" y="581635"/>
              <a:ext cx="216024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51520" y="843378"/>
              <a:ext cx="3600400" cy="45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35360" y="695289"/>
            <a:ext cx="4032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>
                <a:latin typeface="+mj-ea"/>
                <a:ea typeface="+mj-ea"/>
              </a:rPr>
              <a:t>카드 매칭 게임 </a:t>
            </a:r>
            <a:endParaRPr lang="ko-KR" altLang="en-US" sz="4000" b="1" dirty="0">
              <a:latin typeface="+mj-ea"/>
              <a:ea typeface="+mj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6A90C5-9CDE-45E0-0AE0-24485590FE46}"/>
              </a:ext>
            </a:extLst>
          </p:cNvPr>
          <p:cNvSpPr/>
          <p:nvPr/>
        </p:nvSpPr>
        <p:spPr>
          <a:xfrm>
            <a:off x="5231904" y="1413986"/>
            <a:ext cx="1368152" cy="385487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플레이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1939375-B1A2-510A-DCAD-96C29ECBC944}"/>
              </a:ext>
            </a:extLst>
          </p:cNvPr>
          <p:cNvGrpSpPr/>
          <p:nvPr/>
        </p:nvGrpSpPr>
        <p:grpSpPr>
          <a:xfrm>
            <a:off x="5519936" y="1916832"/>
            <a:ext cx="6552728" cy="646331"/>
            <a:chOff x="3143672" y="2461630"/>
            <a:chExt cx="6264693" cy="64633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CF19B04-5A94-A960-A26F-F8589A3341A9}"/>
                </a:ext>
              </a:extLst>
            </p:cNvPr>
            <p:cNvSpPr txBox="1"/>
            <p:nvPr/>
          </p:nvSpPr>
          <p:spPr>
            <a:xfrm>
              <a:off x="3143672" y="2461630"/>
              <a:ext cx="62646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onscreenclick</a:t>
              </a:r>
              <a:r>
                <a:rPr lang="en-US" altLang="ko-KR" dirty="0"/>
                <a:t>() </a:t>
              </a:r>
            </a:p>
            <a:p>
              <a:r>
                <a:rPr lang="en-US" altLang="ko-KR" dirty="0"/>
                <a:t>- </a:t>
              </a:r>
              <a:r>
                <a:rPr lang="ko-KR" altLang="en-US" dirty="0"/>
                <a:t>함수를 통해 마우스 클릭 시 </a:t>
              </a:r>
              <a:r>
                <a:rPr lang="en-US" altLang="ko-KR" dirty="0"/>
                <a:t>x, y </a:t>
              </a:r>
              <a:r>
                <a:rPr lang="ko-KR" altLang="en-US" dirty="0"/>
                <a:t>좌표를 얻을 수 있음</a:t>
              </a: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D89E16D0-221D-9A01-32DA-665D371E535A}"/>
                </a:ext>
              </a:extLst>
            </p:cNvPr>
            <p:cNvCxnSpPr>
              <a:cxnSpLocks/>
            </p:cNvCxnSpPr>
            <p:nvPr/>
          </p:nvCxnSpPr>
          <p:spPr>
            <a:xfrm>
              <a:off x="3143672" y="2512301"/>
              <a:ext cx="0" cy="28555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B1FE1C23-3F34-9F12-7AEC-B1D300BCD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72" y="1434028"/>
            <a:ext cx="2330205" cy="27740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D18E096-3BE5-67FC-AC8A-584E32EC9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95" y="1777808"/>
            <a:ext cx="4618120" cy="4915326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96162D5A-C038-991B-2A5D-7D316AD48C00}"/>
              </a:ext>
            </a:extLst>
          </p:cNvPr>
          <p:cNvGrpSpPr/>
          <p:nvPr/>
        </p:nvGrpSpPr>
        <p:grpSpPr>
          <a:xfrm>
            <a:off x="5519936" y="2680522"/>
            <a:ext cx="6552728" cy="1754326"/>
            <a:chOff x="3143672" y="2461630"/>
            <a:chExt cx="6264693" cy="175432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629D778-7367-FCFB-1CB6-AFA160D9C106}"/>
                </a:ext>
              </a:extLst>
            </p:cNvPr>
            <p:cNvSpPr txBox="1"/>
            <p:nvPr/>
          </p:nvSpPr>
          <p:spPr>
            <a:xfrm>
              <a:off x="3143672" y="2461630"/>
              <a:ext cx="626469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정답체크</a:t>
              </a:r>
              <a:endParaRPr lang="en-US" altLang="ko-KR" dirty="0"/>
            </a:p>
            <a:p>
              <a:r>
                <a:rPr lang="en-US" altLang="ko-KR" dirty="0"/>
                <a:t>- </a:t>
              </a:r>
              <a:r>
                <a:rPr lang="en-US" altLang="ko-KR" dirty="0" err="1"/>
                <a:t>click_num</a:t>
              </a:r>
              <a:r>
                <a:rPr lang="ko-KR" altLang="en-US" dirty="0"/>
                <a:t>이 </a:t>
              </a:r>
              <a:r>
                <a:rPr lang="en-US" altLang="ko-KR" dirty="0"/>
                <a:t>2</a:t>
              </a:r>
              <a:r>
                <a:rPr lang="ko-KR" altLang="en-US" dirty="0"/>
                <a:t>일</a:t>
              </a:r>
              <a:r>
                <a:rPr lang="en-US" altLang="ko-KR" dirty="0"/>
                <a:t> </a:t>
              </a:r>
              <a:r>
                <a:rPr lang="ko-KR" altLang="en-US" dirty="0"/>
                <a:t>때 정답 체크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클릭한 이미지의 </a:t>
              </a:r>
              <a:r>
                <a:rPr lang="en-US" altLang="ko-KR" dirty="0" err="1"/>
                <a:t>idx</a:t>
              </a:r>
              <a:r>
                <a:rPr lang="ko-KR" altLang="en-US" dirty="0"/>
                <a:t>를 찾아 </a:t>
              </a:r>
              <a:r>
                <a:rPr lang="en-US" altLang="ko-KR" dirty="0"/>
                <a:t>turtles</a:t>
              </a:r>
              <a:r>
                <a:rPr lang="ko-KR" altLang="en-US" dirty="0"/>
                <a:t>에 저장된 이미지와 비교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오답이면 다시 숨김 이미지로 바꿈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점수</a:t>
              </a:r>
              <a:r>
                <a:rPr lang="en-US" altLang="ko-KR" dirty="0"/>
                <a:t>(score)</a:t>
              </a:r>
              <a:r>
                <a:rPr lang="ko-KR" altLang="en-US" dirty="0"/>
                <a:t>가 </a:t>
              </a:r>
              <a:r>
                <a:rPr lang="en-US" altLang="ko-KR" dirty="0"/>
                <a:t>8</a:t>
              </a:r>
              <a:r>
                <a:rPr lang="ko-KR" altLang="en-US" dirty="0"/>
                <a:t>점이면 성공</a:t>
              </a:r>
              <a:r>
                <a:rPr lang="en-US" altLang="ko-KR" dirty="0"/>
                <a:t>.</a:t>
              </a:r>
              <a:r>
                <a:rPr lang="ko-KR" altLang="en-US" dirty="0"/>
                <a:t> </a:t>
              </a: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FD5210B3-8C36-B9B5-C9F6-5012B1A1DEFE}"/>
                </a:ext>
              </a:extLst>
            </p:cNvPr>
            <p:cNvCxnSpPr>
              <a:cxnSpLocks/>
            </p:cNvCxnSpPr>
            <p:nvPr/>
          </p:nvCxnSpPr>
          <p:spPr>
            <a:xfrm>
              <a:off x="3143672" y="2512301"/>
              <a:ext cx="0" cy="28555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4799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372</Words>
  <Application>Microsoft Office PowerPoint</Application>
  <PresentationFormat>와이드스크린</PresentationFormat>
  <Paragraphs>70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KOSTA</dc:creator>
  <cp:lastModifiedBy>kim younghyun</cp:lastModifiedBy>
  <cp:revision>27</cp:revision>
  <dcterms:created xsi:type="dcterms:W3CDTF">2022-08-30T03:18:27Z</dcterms:created>
  <dcterms:modified xsi:type="dcterms:W3CDTF">2022-11-06T05:43:56Z</dcterms:modified>
</cp:coreProperties>
</file>