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sldIdLst>
    <p:sldId id="258" r:id="rId15"/>
    <p:sldId id="259" r:id="rId16"/>
    <p:sldId id="260" r:id="rId17"/>
    <p:sldId id="262" r:id="rId18"/>
    <p:sldId id="264" r:id="rId19"/>
    <p:sldId id="263" r:id="rId20"/>
    <p:sldId id="266" r:id="rId21"/>
    <p:sldId id="265" r:id="rId22"/>
    <p:sldId id="267" r:id="rId23"/>
    <p:sldId id="269" r:id="rId24"/>
    <p:sldId id="270" r:id="rId25"/>
    <p:sldId id="272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27" userDrawn="1">
          <p15:clr>
            <a:srgbClr val="A4A3A4"/>
          </p15:clr>
        </p15:guide>
        <p15:guide id="1" orient="horz" pos="21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hyun" initials="ky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44" autoAdjust="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654" y="72"/>
      </p:cViewPr>
      <p:guideLst>
        <p:guide pos="3827"/>
        <p:guide orient="horz" pos="2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commentAuthors" Target="commentAuthors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8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2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4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6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5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8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7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2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7B29-1BF4-988D-FD4E-CF194FCA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DCAB4-74DF-ABB9-12CA-AD4BE7605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743FF-34F6-F2C5-7405-55801746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9E8D3-46CB-C657-DA68-660B35D4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D865-2028-BD6B-D251-F30DDF6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0221-39A0-C85F-7EDC-ABFDE22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AB47B-8D51-0472-42FB-B2DD1069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C070-548A-525B-1B79-325C28A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1E58-A481-9EDD-1567-0306D8D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9F6BA-E15E-54D5-CDCC-1F41A11C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8BF9-5115-F22C-4AF1-C394FB8E9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DA42B-CB62-5D52-0414-F8262B83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50D4-C091-A48C-4B1E-09D469E6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E95B-5DE8-D7FD-33E9-EFE93A8B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E45B-4BB0-BC7A-F898-FAC26DA4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94CF-4F60-E39E-6758-795739F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A84AE-448C-3CF0-3805-C9638D5D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C0FD7-7195-727E-2C39-667E09EE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C3B0E-E440-D9F9-884D-DB4B0BF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88586-9A23-E99F-BC29-2F5D4DFC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1BB2-250B-19D5-B3CB-14DA9F09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5B92-A2A1-DF0A-FE6D-F92D5500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5A9AE-DA5C-6ADF-309D-DF79330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38ACB-9FC5-BC64-9FE6-EC00630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3A8-74AB-9673-6D5D-608C35D1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2A2-8432-10B4-A3F9-0876FA8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F2535-713A-13BA-61ED-59A7AD1C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C009-D634-BE33-D2D0-668EF3FE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7899-27A4-028C-E3BC-4ACA1423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35A8F-1F77-19C5-D0F9-027419A5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1D9A9-9090-4685-67E1-8491968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07405-F7A8-221C-E7E9-5D165B17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FA59F-A3F3-1619-36A9-C641EE39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28704-880A-BF57-7EB5-8D38FD67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7C5F1-07E7-9FF3-58F8-25FED831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B54AD-CB3F-64AC-9036-B61D799D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8DBFBE-CCD4-D44B-7BC1-C3185869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83471-7EAC-15AD-BA44-D4661747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374CD-AA3B-00CF-B01F-A1AF44E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EB55-3F74-AB2B-F747-9AABF5F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97A21B-C889-E586-DCB0-1D8191E0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EC733-E866-FB29-E9CC-2319C4F3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AE89C-F7BE-2FA3-5342-0DA28105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C277B2-E6EC-027A-38E4-8781A71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82F5E-8EB8-44B8-2432-930A9AA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25CEA-2410-AF8F-3821-EDA69DA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7A05-0990-1048-6C1F-39A4C43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9891-A817-FD25-4F25-D967EF27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78F9E-5256-C5FE-FFF3-F1A9280B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73FBF-1B08-0DE0-5EA8-3601A2F4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E7FD5-487F-B764-7654-29A0F474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285A7-58B8-8893-EE34-685C627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E08F-DDB6-8C4B-D8E6-048FDC12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92F45-B370-D07A-867C-85EEE869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4BC45-4B8D-41BD-2076-BA35AD7E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400B2-BAE3-F0F3-9452-A629726F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CB982-2F02-C873-7F9B-B2FB712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07CD-F485-EE55-55AA-F2474E5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E44FE-1F3C-AC46-270F-C74AB8C2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4B0E-E100-82AE-E7DD-889EB1A1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ABD1-1D04-9ECC-DA15-4106BDADF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4177-0902-4104-9214-460EC1E79B1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236C-AE18-3974-24A9-0D33C4C8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11F53-624B-023C-3AEB-74E60FAE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8.xml"></Relationship><Relationship Id="rId4" Type="http://schemas.openxmlformats.org/officeDocument/2006/relationships/image" Target="../media/image18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9.xml"></Relationship><Relationship Id="rId4" Type="http://schemas.openxmlformats.org/officeDocument/2006/relationships/image" Target="../media/image20.png"></Relationship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1.xml"></Relationship><Relationship Id="rId4" Type="http://schemas.openxmlformats.org/officeDocument/2006/relationships/image" Target="../media/image3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2.xml"></Relationship><Relationship Id="rId4" Type="http://schemas.openxmlformats.org/officeDocument/2006/relationships/image" Target="../media/image5.pn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3.xml"></Relationship><Relationship Id="rId4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4.xml"></Relationship><Relationship Id="rId4" Type="http://schemas.openxmlformats.org/officeDocument/2006/relationships/image" Target="../media/image9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5.xml"></Relationship><Relationship Id="rId4" Type="http://schemas.openxmlformats.org/officeDocument/2006/relationships/image" Target="../media/image11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comments" Target="../comments/comment6.xml"></Relationship><Relationship Id="rId4" Type="http://schemas.openxmlformats.org/officeDocument/2006/relationships/image" Target="../media/image13.pn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comments" Target="../comments/commen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.jpg"></Relationship><Relationship Id="rId4" Type="http://schemas.openxmlformats.org/officeDocument/2006/relationships/image" Target="../media/image16.png"></Relationship><Relationship Id="rId5" Type="http://schemas.openxmlformats.org/officeDocument/2006/relationships/slideLayout" Target="../slideLayouts/slideLayout1.xml"></Relationship><Relationship Id="rId6" Type="http://schemas.openxmlformats.org/officeDocument/2006/relationships/comments" Target="../comments/comment10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CA727-A5D5-834F-06B1-BBBED24D2CC4}"/>
              </a:ext>
            </a:extLst>
          </p:cNvPr>
          <p:cNvSpPr txBox="1"/>
          <p:nvPr/>
        </p:nvSpPr>
        <p:spPr>
          <a:xfrm>
            <a:off x="1703512" y="1628800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맥 </a:t>
            </a:r>
            <a:r>
              <a:rPr lang="ko-KR" altLang="en-US" sz="6000" dirty="0" err="1"/>
              <a:t>딜리버리</a:t>
            </a:r>
            <a:r>
              <a:rPr lang="ko-KR" altLang="en-US" sz="6000" dirty="0"/>
              <a:t> 웹페이지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13FC3-1527-C4DD-A2A5-3F3D2653499C}"/>
              </a:ext>
            </a:extLst>
          </p:cNvPr>
          <p:cNvSpPr txBox="1"/>
          <p:nvPr/>
        </p:nvSpPr>
        <p:spPr>
          <a:xfrm>
            <a:off x="5231903" y="508518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김영현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B1C0A-0DCD-DDAE-5332-DFB7800827D3}"/>
              </a:ext>
            </a:extLst>
          </p:cNvPr>
          <p:cNvCxnSpPr/>
          <p:nvPr/>
        </p:nvCxnSpPr>
        <p:spPr>
          <a:xfrm>
            <a:off x="1842057" y="2644463"/>
            <a:ext cx="90730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911424" y="4889118"/>
            <a:ext cx="4536504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수량 버튼 함수 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414534" y="4884015"/>
            <a:ext cx="4536504" cy="594723"/>
            <a:chOff x="7676729" y="1678833"/>
            <a:chExt cx="4097827" cy="5947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총 주문 금액 함수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56FEB23-00D1-C1BD-7250-C028DE76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698870"/>
            <a:ext cx="5282504" cy="2761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407A01-0250-0499-49A2-635ECB2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52" y="1676623"/>
            <a:ext cx="4243459" cy="27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결제 페이지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8A800-D5D6-E7B7-F6D4-05A79B16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598127"/>
            <a:ext cx="5108598" cy="18989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88D048-7F51-F09A-BCF9-A22CE825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45989"/>
            <a:ext cx="5399288" cy="349761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FD8396-4360-76D4-CE07-A8FDAFB60B9E}"/>
              </a:ext>
            </a:extLst>
          </p:cNvPr>
          <p:cNvGrpSpPr/>
          <p:nvPr/>
        </p:nvGrpSpPr>
        <p:grpSpPr>
          <a:xfrm>
            <a:off x="988469" y="3951770"/>
            <a:ext cx="4536504" cy="830997"/>
            <a:chOff x="7676729" y="1678833"/>
            <a:chExt cx="4097827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555DD-F876-F7E3-2D36-B4EEAB578F9B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배달정보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주문정보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최종 결제금액 보여줌</a:t>
              </a:r>
              <a:endParaRPr lang="en-US" altLang="ko-KR" sz="2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591A0C-2AFE-ECF7-669D-180CB4CB269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376FF0-F148-87FB-9AB6-D39061AFDE56}"/>
              </a:ext>
            </a:extLst>
          </p:cNvPr>
          <p:cNvGrpSpPr/>
          <p:nvPr/>
        </p:nvGrpSpPr>
        <p:grpSpPr>
          <a:xfrm>
            <a:off x="988469" y="5001217"/>
            <a:ext cx="4536504" cy="830997"/>
            <a:chOff x="7676729" y="1678833"/>
            <a:chExt cx="4097827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BCA8A-F126-CA80-AAD1-77F84DB5B3B3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결제하기 버튼 클릭 시 주문확인 페이지로 이동</a:t>
              </a:r>
              <a:endParaRPr lang="en-US" altLang="ko-KR" sz="24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5F5C6F-D3D0-FE2B-2E60-8B8E633ABA9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61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주문 완료 페이지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224223" y="3609932"/>
            <a:ext cx="4536504" cy="594723"/>
            <a:chOff x="7676729" y="1678833"/>
            <a:chExt cx="4097827" cy="5947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/>
                <a:t>메인화면</a:t>
              </a:r>
              <a:r>
                <a:rPr lang="ko-KR" altLang="en-US" sz="2400" dirty="0"/>
                <a:t> 가기 버튼 클릭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AE62E70-4479-1479-F5B5-94CC447E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42" y="1598127"/>
            <a:ext cx="4924425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34B5D-3024-E7CB-594E-EA19546B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638"/>
            <a:ext cx="3608499" cy="1357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8BBA4-64C3-6F66-AFBD-47907903E00A}"/>
              </a:ext>
            </a:extLst>
          </p:cNvPr>
          <p:cNvSpPr txBox="1"/>
          <p:nvPr/>
        </p:nvSpPr>
        <p:spPr>
          <a:xfrm>
            <a:off x="6414535" y="4178529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 페이지로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AE32F-D4BB-D395-AEE0-728E8F8BA354}"/>
              </a:ext>
            </a:extLst>
          </p:cNvPr>
          <p:cNvSpPr txBox="1"/>
          <p:nvPr/>
        </p:nvSpPr>
        <p:spPr>
          <a:xfrm>
            <a:off x="6408924" y="4590294"/>
            <a:ext cx="44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로컬스토리지에</a:t>
            </a:r>
            <a:r>
              <a:rPr lang="ko-KR" altLang="en-US" dirty="0"/>
              <a:t> 저장된 주소</a:t>
            </a:r>
            <a:r>
              <a:rPr lang="en-US" altLang="ko-KR" dirty="0"/>
              <a:t>, </a:t>
            </a:r>
            <a:r>
              <a:rPr lang="ko-KR" altLang="en-US" dirty="0"/>
              <a:t>주문 정보를 삭제한다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17195" y="476885"/>
            <a:ext cx="11357610" cy="6123305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206240" y="2416810"/>
            <a:ext cx="4289425" cy="10147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6000"/>
              <a:t>감사합니다. </a:t>
            </a:r>
            <a:endParaRPr lang="ko-KR" altLang="en-US" sz="6000"/>
          </a:p>
        </p:txBody>
      </p:sp>
      <p:cxnSp>
        <p:nvCxnSpPr>
          <p:cNvPr id="8" name="Rect 0"/>
          <p:cNvCxnSpPr/>
          <p:nvPr/>
        </p:nvCxnSpPr>
        <p:spPr>
          <a:xfrm rot="0" flipV="1">
            <a:off x="4318635" y="3429000"/>
            <a:ext cx="3917315" cy="4445"/>
          </a:xfrm>
          <a:prstGeom prst="line"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" descr="C:/Users/KOSTA/AppData/Roaming/PolarisOffice/ETemp/16608_7448592/image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635" y="749935"/>
            <a:ext cx="1882775" cy="606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9637CA-1CE3-6133-7D70-10F861FAEBFA}"/>
              </a:ext>
            </a:extLst>
          </p:cNvPr>
          <p:cNvSpPr/>
          <p:nvPr/>
        </p:nvSpPr>
        <p:spPr>
          <a:xfrm>
            <a:off x="455644" y="5063596"/>
            <a:ext cx="11318911" cy="1513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3" y="791126"/>
            <a:ext cx="285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기존의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CE199-598B-156B-2620-1156E706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30" y="1981245"/>
            <a:ext cx="5170398" cy="2671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EA052-FDCF-CF62-A632-BF560FC5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6" y="1996863"/>
            <a:ext cx="5474913" cy="2779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2D06D5-1D25-0155-D26B-77243352C515}"/>
              </a:ext>
            </a:extLst>
          </p:cNvPr>
          <p:cNvSpPr txBox="1"/>
          <p:nvPr/>
        </p:nvSpPr>
        <p:spPr>
          <a:xfrm>
            <a:off x="3565340" y="5358928"/>
            <a:ext cx="495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통일성 있고 직관적인 </a:t>
            </a:r>
            <a:r>
              <a:rPr lang="en-US" altLang="ko-KR" sz="2400" dirty="0"/>
              <a:t>UI</a:t>
            </a:r>
            <a:r>
              <a:rPr lang="ko-KR" altLang="en-US" sz="2400" dirty="0"/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361150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3" y="791126"/>
            <a:ext cx="285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E1E75-9DAD-8FD2-A6AD-B4C98199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" y="1551849"/>
            <a:ext cx="6225307" cy="3029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DFB57-8483-D2D1-EE59-FC144F2C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4" y="4803928"/>
            <a:ext cx="6480720" cy="159259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0E61A2-CE4A-7721-245D-4886394826D7}"/>
              </a:ext>
            </a:extLst>
          </p:cNvPr>
          <p:cNvGrpSpPr/>
          <p:nvPr/>
        </p:nvGrpSpPr>
        <p:grpSpPr>
          <a:xfrm>
            <a:off x="7676729" y="1678833"/>
            <a:ext cx="4097827" cy="584775"/>
            <a:chOff x="7676729" y="1678833"/>
            <a:chExt cx="4097827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DA27CF-C3C8-8ECF-B483-E592FBEFE93F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상단</a:t>
              </a:r>
              <a:r>
                <a:rPr lang="en-US" altLang="ko-KR" sz="2400" dirty="0"/>
                <a:t>: header.html </a:t>
              </a:r>
              <a:r>
                <a:rPr lang="ko-KR" altLang="en-US" sz="2400" dirty="0"/>
                <a:t>파일 포함</a:t>
              </a:r>
              <a:endParaRPr lang="en-US" altLang="ko-KR" sz="2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5970923-A69C-916D-BAFA-37D1F7B0A2E3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62EC2B-31BD-5702-A518-B37027AA58B5}"/>
              </a:ext>
            </a:extLst>
          </p:cNvPr>
          <p:cNvGrpSpPr/>
          <p:nvPr/>
        </p:nvGrpSpPr>
        <p:grpSpPr>
          <a:xfrm>
            <a:off x="7676729" y="2703673"/>
            <a:ext cx="4097827" cy="584775"/>
            <a:chOff x="7676729" y="1678833"/>
            <a:chExt cx="4097827" cy="5847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5E166-8714-FE6E-7F9B-22B430855299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인기메뉴 간단하게 소개</a:t>
              </a:r>
              <a:endParaRPr lang="en-US" altLang="ko-KR" sz="2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49EABE6-E041-0311-DBA9-DAF9248DA1F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62EEA8A-AA21-411A-980A-095F4E8C63E6}"/>
              </a:ext>
            </a:extLst>
          </p:cNvPr>
          <p:cNvGrpSpPr/>
          <p:nvPr/>
        </p:nvGrpSpPr>
        <p:grpSpPr>
          <a:xfrm>
            <a:off x="7676729" y="5744720"/>
            <a:ext cx="4097827" cy="584775"/>
            <a:chOff x="7676729" y="1678833"/>
            <a:chExt cx="4097827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32C-CDF4-1C34-E417-5FE91E76CCD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하단</a:t>
              </a:r>
              <a:r>
                <a:rPr lang="en-US" altLang="ko-KR" sz="2400" dirty="0"/>
                <a:t>:footer.html </a:t>
              </a:r>
              <a:r>
                <a:rPr lang="ko-KR" altLang="en-US" sz="2400" dirty="0"/>
                <a:t>파일 포함</a:t>
              </a:r>
              <a:endParaRPr lang="en-US" altLang="ko-KR" sz="24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F992C8-1BFB-AFBC-39EC-C31C3B479B5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5AD0A5-2B47-F22B-ED4D-0B8F3F969C0B}"/>
              </a:ext>
            </a:extLst>
          </p:cNvPr>
          <p:cNvGrpSpPr/>
          <p:nvPr/>
        </p:nvGrpSpPr>
        <p:grpSpPr>
          <a:xfrm>
            <a:off x="7653872" y="4190282"/>
            <a:ext cx="4097827" cy="584775"/>
            <a:chOff x="7676729" y="1678833"/>
            <a:chExt cx="4097827" cy="584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2D881A-C4AB-4169-A402-C3E2177F2ED7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주문방법 설명</a:t>
              </a:r>
              <a:endParaRPr lang="en-US" altLang="ko-KR" sz="24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5954A2C-C4EC-565A-A314-97CF47376007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5A36A5-62A8-C64F-976D-D2F2CE8A3B59}"/>
              </a:ext>
            </a:extLst>
          </p:cNvPr>
          <p:cNvSpPr txBox="1"/>
          <p:nvPr/>
        </p:nvSpPr>
        <p:spPr>
          <a:xfrm>
            <a:off x="7765582" y="3230998"/>
            <a:ext cx="40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부트스트랩 </a:t>
            </a:r>
            <a:r>
              <a:rPr lang="en-US" altLang="ko-KR" dirty="0"/>
              <a:t>Carousel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0578C-DCCF-C123-2F0A-4B91A3DEF888}"/>
              </a:ext>
            </a:extLst>
          </p:cNvPr>
          <p:cNvSpPr txBox="1"/>
          <p:nvPr/>
        </p:nvSpPr>
        <p:spPr>
          <a:xfrm>
            <a:off x="7763960" y="4717503"/>
            <a:ext cx="400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주문하기 버튼 클릭 시 배달주소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41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배달 주소 검색 페이지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0DB5F-1B47-D15A-8F17-D12A79DE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674282"/>
            <a:ext cx="4943475" cy="4505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65754B-73E3-97E1-718E-A6867CEF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24" y="2348879"/>
            <a:ext cx="5158267" cy="360040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5879976" y="1533777"/>
            <a:ext cx="4097827" cy="584775"/>
            <a:chOff x="7676729" y="1678833"/>
            <a:chExt cx="4097827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다음 우편주소 </a:t>
              </a:r>
              <a:r>
                <a:rPr lang="en-US" altLang="ko-KR" sz="2400" dirty="0" err="1"/>
                <a:t>api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사용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84775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7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929211" y="4963526"/>
            <a:ext cx="4536504" cy="830997"/>
            <a:chOff x="7676729" y="1678833"/>
            <a:chExt cx="4097827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메뉴버튼 클릭 시 화면이 바뀜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371A6E2-A5F9-ABCE-16C1-0F10F541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5" y="1427411"/>
            <a:ext cx="5293017" cy="317469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EA941-EFFC-68A3-D642-FE1327DE1EEA}"/>
              </a:ext>
            </a:extLst>
          </p:cNvPr>
          <p:cNvGrpSpPr/>
          <p:nvPr/>
        </p:nvGrpSpPr>
        <p:grpSpPr>
          <a:xfrm>
            <a:off x="6601297" y="4919213"/>
            <a:ext cx="4536504" cy="830997"/>
            <a:chOff x="7676729" y="1678833"/>
            <a:chExt cx="4097827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CCB6D-2D85-AF29-B52B-A0C499A455E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버거</a:t>
              </a:r>
              <a:r>
                <a:rPr lang="en-US" altLang="ko-KR" sz="2400" dirty="0"/>
                <a:t>&amp;</a:t>
              </a:r>
              <a:r>
                <a:rPr lang="ko-KR" altLang="en-US" sz="2400" dirty="0"/>
                <a:t>세트 메뉴 클릭 시 </a:t>
              </a:r>
              <a:r>
                <a:rPr lang="ko-KR" altLang="en-US" sz="2400" dirty="0" err="1"/>
                <a:t>모달창을</a:t>
              </a:r>
              <a:r>
                <a:rPr lang="ko-KR" altLang="en-US" sz="2400" dirty="0"/>
                <a:t> 통해 세트메뉴 선택</a:t>
              </a:r>
              <a:endParaRPr lang="en-US" altLang="ko-KR" sz="24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BCC119-1FFD-1C15-B4A6-2B33890B3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3748EF-3500-B1F9-966C-CFE6769500C6}"/>
              </a:ext>
            </a:extLst>
          </p:cNvPr>
          <p:cNvSpPr txBox="1"/>
          <p:nvPr/>
        </p:nvSpPr>
        <p:spPr>
          <a:xfrm>
            <a:off x="6785477" y="5755551"/>
            <a:ext cx="40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라지세트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/>
              <a:t>단품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850BE5-AC97-7518-50BF-D94B3CEC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49" y="1497792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A128C-9A6E-CF5E-002A-B4F5009969E9}"/>
              </a:ext>
            </a:extLst>
          </p:cNvPr>
          <p:cNvSpPr/>
          <p:nvPr/>
        </p:nvSpPr>
        <p:spPr>
          <a:xfrm>
            <a:off x="417443" y="4319519"/>
            <a:ext cx="11318911" cy="231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1055440" y="4378493"/>
            <a:ext cx="9001000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메뉴마다 </a:t>
              </a:r>
              <a:r>
                <a:rPr lang="ko-KR" altLang="en-US" sz="2400" dirty="0" err="1"/>
                <a:t>모달창의</a:t>
              </a:r>
              <a:r>
                <a:rPr lang="ko-KR" altLang="en-US" sz="2400" dirty="0"/>
                <a:t> 세트메뉴 가격이 달라져야 함 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FAB8CA2-3B36-AE7D-82E4-F80B1BBC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0" y="1556792"/>
            <a:ext cx="5527907" cy="25202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F326DE-D4AC-83F1-91BB-5D33CDBB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493" y="1556792"/>
            <a:ext cx="4880271" cy="25510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1D14F1-BA8C-C787-B7FB-2272B7ACB8E8}"/>
              </a:ext>
            </a:extLst>
          </p:cNvPr>
          <p:cNvSpPr txBox="1"/>
          <p:nvPr/>
        </p:nvSpPr>
        <p:spPr>
          <a:xfrm>
            <a:off x="1271464" y="4973216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burgerInfo</a:t>
            </a:r>
            <a:r>
              <a:rPr lang="ko-KR" altLang="en-US" dirty="0"/>
              <a:t> 객체에 </a:t>
            </a:r>
            <a:r>
              <a:rPr lang="ko-KR" altLang="en-US" dirty="0" err="1"/>
              <a:t>버거이름</a:t>
            </a:r>
            <a:r>
              <a:rPr lang="en-US" altLang="ko-KR" dirty="0"/>
              <a:t>(name), </a:t>
            </a:r>
            <a:r>
              <a:rPr lang="ko-KR" altLang="en-US" dirty="0"/>
              <a:t>가격</a:t>
            </a:r>
            <a:r>
              <a:rPr lang="en-US" altLang="ko-KR" dirty="0"/>
              <a:t>(</a:t>
            </a:r>
            <a:r>
              <a:rPr lang="ko-KR" altLang="en-US" dirty="0" err="1"/>
              <a:t>라지세트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/>
              <a:t>단품</a:t>
            </a:r>
            <a:r>
              <a:rPr lang="en-US" altLang="ko-KR" dirty="0"/>
              <a:t>)</a:t>
            </a:r>
            <a:r>
              <a:rPr lang="ko-KR" altLang="en-US" dirty="0"/>
              <a:t>을 저장 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0D52F-5F6E-CD13-F9BF-2A17955BEA7D}"/>
              </a:ext>
            </a:extLst>
          </p:cNvPr>
          <p:cNvSpPr txBox="1"/>
          <p:nvPr/>
        </p:nvSpPr>
        <p:spPr>
          <a:xfrm>
            <a:off x="1271464" y="5386339"/>
            <a:ext cx="58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가격정보를 가져와 </a:t>
            </a:r>
            <a:r>
              <a:rPr lang="en-US" altLang="ko-KR" dirty="0"/>
              <a:t>price</a:t>
            </a:r>
            <a:r>
              <a:rPr lang="ko-KR" altLang="en-US" dirty="0"/>
              <a:t> 변수에 리스트로 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63E0-03C6-1348-A5B1-95E0464FFF96}"/>
              </a:ext>
            </a:extLst>
          </p:cNvPr>
          <p:cNvSpPr txBox="1"/>
          <p:nvPr/>
        </p:nvSpPr>
        <p:spPr>
          <a:xfrm>
            <a:off x="1251180" y="5882208"/>
            <a:ext cx="58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 메뉴에 맞는 가격을 </a:t>
            </a:r>
            <a:r>
              <a:rPr lang="ko-KR" altLang="en-US" dirty="0" err="1"/>
              <a:t>모달창에</a:t>
            </a:r>
            <a:r>
              <a:rPr lang="ko-KR" altLang="en-US" dirty="0"/>
              <a:t> 보여줌 </a:t>
            </a:r>
          </a:p>
        </p:txBody>
      </p:sp>
    </p:spTree>
    <p:extLst>
      <p:ext uri="{BB962C8B-B14F-4D97-AF65-F5344CB8AC3E}">
        <p14:creationId xmlns:p14="http://schemas.microsoft.com/office/powerpoint/2010/main" val="15616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메뉴 선택 페이지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660AB0-35E3-2972-28A5-FE0478690317}"/>
              </a:ext>
            </a:extLst>
          </p:cNvPr>
          <p:cNvGrpSpPr/>
          <p:nvPr/>
        </p:nvGrpSpPr>
        <p:grpSpPr>
          <a:xfrm>
            <a:off x="5969274" y="3693993"/>
            <a:ext cx="6048671" cy="1377178"/>
            <a:chOff x="1055440" y="4378493"/>
            <a:chExt cx="6048671" cy="137717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A5B1AB4-7D39-7E09-F9E7-B01371CA824D}"/>
                </a:ext>
              </a:extLst>
            </p:cNvPr>
            <p:cNvGrpSpPr/>
            <p:nvPr/>
          </p:nvGrpSpPr>
          <p:grpSpPr>
            <a:xfrm>
              <a:off x="1055440" y="4378493"/>
              <a:ext cx="4536504" cy="594723"/>
              <a:chOff x="7676729" y="1678833"/>
              <a:chExt cx="4097827" cy="5947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04D84-FF76-1CC6-BEE0-41DFF670E916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/>
                  <a:t>로컬스토리지</a:t>
                </a:r>
                <a:r>
                  <a:rPr lang="ko-KR" altLang="en-US" sz="2400" dirty="0"/>
                  <a:t> 사용</a:t>
                </a:r>
                <a:endParaRPr lang="en-US" altLang="ko-KR" sz="2400" dirty="0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1781E95-3D15-27E4-6EA8-6A4F96037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D14F1-BA8C-C787-B7FB-2272B7ACB8E8}"/>
                </a:ext>
              </a:extLst>
            </p:cNvPr>
            <p:cNvSpPr txBox="1"/>
            <p:nvPr/>
          </p:nvSpPr>
          <p:spPr>
            <a:xfrm>
              <a:off x="1271464" y="4973216"/>
              <a:ext cx="583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장바구니에 담을 메뉴를 </a:t>
              </a:r>
              <a:r>
                <a:rPr lang="ko-KR" altLang="en-US" dirty="0" err="1"/>
                <a:t>로컬스토리지를</a:t>
              </a:r>
              <a:r>
                <a:rPr lang="ko-KR" altLang="en-US" dirty="0"/>
                <a:t> 통해 저장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80D52F-5F6E-CD13-F9BF-2A17955BEA7D}"/>
                </a:ext>
              </a:extLst>
            </p:cNvPr>
            <p:cNvSpPr txBox="1"/>
            <p:nvPr/>
          </p:nvSpPr>
          <p:spPr>
            <a:xfrm>
              <a:off x="1271464" y="5386339"/>
              <a:ext cx="583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ko-KR" altLang="en-US" dirty="0"/>
                <a:t> </a:t>
              </a:r>
              <a:r>
                <a:rPr lang="en-US" altLang="ko-KR" dirty="0"/>
                <a:t>Orders</a:t>
              </a:r>
              <a:r>
                <a:rPr lang="ko-KR" altLang="en-US" dirty="0"/>
                <a:t>에 버거 이름</a:t>
              </a:r>
              <a:r>
                <a:rPr lang="en-US" altLang="ko-KR" dirty="0"/>
                <a:t>, </a:t>
              </a:r>
              <a:r>
                <a:rPr lang="ko-KR" altLang="en-US" dirty="0"/>
                <a:t>가격</a:t>
              </a:r>
              <a:r>
                <a:rPr lang="en-US" altLang="ko-KR" dirty="0"/>
                <a:t>, </a:t>
              </a:r>
              <a:r>
                <a:rPr lang="ko-KR" altLang="en-US" dirty="0"/>
                <a:t>사이즈 저장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763A55-F06E-16DB-55C2-1BDA33D5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5" y="1502897"/>
            <a:ext cx="5183979" cy="3790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1BCAF-0316-6C54-012C-6C45CD25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27" y="1478083"/>
            <a:ext cx="3076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548680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832" y="791126"/>
            <a:ext cx="387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 페이지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5B1AB4-7D39-7E09-F9E7-B01371CA824D}"/>
              </a:ext>
            </a:extLst>
          </p:cNvPr>
          <p:cNvGrpSpPr/>
          <p:nvPr/>
        </p:nvGrpSpPr>
        <p:grpSpPr>
          <a:xfrm>
            <a:off x="7077224" y="2485136"/>
            <a:ext cx="4536504" cy="594723"/>
            <a:chOff x="7676729" y="1678833"/>
            <a:chExt cx="4097827" cy="5947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04D84-FF76-1CC6-BEE0-41DFF670E916}"/>
                </a:ext>
              </a:extLst>
            </p:cNvPr>
            <p:cNvSpPr txBox="1"/>
            <p:nvPr/>
          </p:nvSpPr>
          <p:spPr>
            <a:xfrm>
              <a:off x="7730240" y="1678833"/>
              <a:ext cx="404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수량에 따라 가격 변함</a:t>
              </a:r>
              <a:endParaRPr lang="en-US" altLang="ko-KR" sz="2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781E95-3D15-27E4-6EA8-6A4F960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29" y="1678833"/>
              <a:ext cx="0" cy="59472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8774A-96DF-4ACF-1C40-CCCB1738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1" y="1916832"/>
            <a:ext cx="5710001" cy="3672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3DAD1EC-EE13-8272-4D38-0C2850BA3CEC}"/>
              </a:ext>
            </a:extLst>
          </p:cNvPr>
          <p:cNvGrpSpPr/>
          <p:nvPr/>
        </p:nvGrpSpPr>
        <p:grpSpPr>
          <a:xfrm>
            <a:off x="7077224" y="3497070"/>
            <a:ext cx="4536504" cy="964055"/>
            <a:chOff x="7077224" y="3497070"/>
            <a:chExt cx="4536504" cy="96405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2FEA941-EFFC-68A3-D642-FE1327DE1EEA}"/>
                </a:ext>
              </a:extLst>
            </p:cNvPr>
            <p:cNvGrpSpPr/>
            <p:nvPr/>
          </p:nvGrpSpPr>
          <p:grpSpPr>
            <a:xfrm>
              <a:off x="7077224" y="3497070"/>
              <a:ext cx="4536504" cy="594723"/>
              <a:chOff x="7676729" y="1678833"/>
              <a:chExt cx="4097827" cy="5947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ACCB6D-2D85-AF29-B52B-A0C499A455E6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/>
                  <a:t>메뉴 추가 버튼</a:t>
                </a:r>
                <a:endParaRPr lang="en-US" altLang="ko-KR" sz="240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CBCC119-1FFD-1C15-B4A6-2B33890B3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6B83A-E7B5-F07C-1419-E8D513B6A9CD}"/>
                </a:ext>
              </a:extLst>
            </p:cNvPr>
            <p:cNvSpPr txBox="1"/>
            <p:nvPr/>
          </p:nvSpPr>
          <p:spPr>
            <a:xfrm>
              <a:off x="7320136" y="4091793"/>
              <a:ext cx="280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메뉴 페이지로 이동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2EEEC1-77AF-ABC2-1634-0A4E1175D418}"/>
              </a:ext>
            </a:extLst>
          </p:cNvPr>
          <p:cNvGrpSpPr/>
          <p:nvPr/>
        </p:nvGrpSpPr>
        <p:grpSpPr>
          <a:xfrm>
            <a:off x="7077224" y="4883257"/>
            <a:ext cx="4536504" cy="964055"/>
            <a:chOff x="7077224" y="3497070"/>
            <a:chExt cx="4536504" cy="96405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96CD599-C57A-B8DF-E1F5-C53111091FEC}"/>
                </a:ext>
              </a:extLst>
            </p:cNvPr>
            <p:cNvGrpSpPr/>
            <p:nvPr/>
          </p:nvGrpSpPr>
          <p:grpSpPr>
            <a:xfrm>
              <a:off x="7077224" y="3497070"/>
              <a:ext cx="4536504" cy="594723"/>
              <a:chOff x="7676729" y="1678833"/>
              <a:chExt cx="4097827" cy="5947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43C0C0-520C-8965-AB21-3EFED5A71C33}"/>
                  </a:ext>
                </a:extLst>
              </p:cNvPr>
              <p:cNvSpPr txBox="1"/>
              <p:nvPr/>
            </p:nvSpPr>
            <p:spPr>
              <a:xfrm>
                <a:off x="7730240" y="1678833"/>
                <a:ext cx="4044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주문하기 버튼</a:t>
                </a:r>
                <a:endParaRPr lang="en-US" altLang="ko-KR" sz="2400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3B62196-0D7D-9D66-33B7-8E3974D18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29" y="1678833"/>
                <a:ext cx="0" cy="59472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5B7EB7-71AE-700C-9391-F47E720DFC2B}"/>
                </a:ext>
              </a:extLst>
            </p:cNvPr>
            <p:cNvSpPr txBox="1"/>
            <p:nvPr/>
          </p:nvSpPr>
          <p:spPr>
            <a:xfrm>
              <a:off x="7320136" y="4091793"/>
              <a:ext cx="280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결제 페이지로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4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195" y="548640"/>
            <a:ext cx="11356975" cy="61226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" y="749935"/>
            <a:ext cx="1882140" cy="60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3015615" y="791210"/>
            <a:ext cx="387286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/>
              <a:t>장바구니 페이지 </a:t>
            </a:r>
            <a:endParaRPr lang="ko-KR" altLang="en-US" sz="28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C2B287-88E0-250A-EECA-156B9375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765300"/>
            <a:ext cx="4953000" cy="262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25F769-BE31-B3D6-C54C-0F64BA3D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85" y="1765300"/>
            <a:ext cx="5828665" cy="40792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003809-69EC-3245-A4AB-D85ED32B8DC5}"/>
              </a:ext>
            </a:extLst>
          </p:cNvPr>
          <p:cNvGrpSpPr/>
          <p:nvPr/>
        </p:nvGrpSpPr>
        <p:grpSpPr>
          <a:xfrm>
            <a:off x="760730" y="4680585"/>
            <a:ext cx="4837430" cy="708025"/>
            <a:chOff x="760730" y="4680585"/>
            <a:chExt cx="4837430" cy="708025"/>
          </a:xfrm>
        </p:grpSpPr>
        <p:sp>
          <p:nvSpPr>
            <p:cNvPr id="21" name="TextBox 20"/>
            <p:cNvSpPr txBox="1">
              <a:spLocks/>
            </p:cNvSpPr>
            <p:nvPr/>
          </p:nvSpPr>
          <p:spPr>
            <a:xfrm rot="0">
              <a:off x="811530" y="4680585"/>
              <a:ext cx="4787265" cy="7086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000"/>
                <a:t>로컬스토리지에 저장된 정보를 가져와 장바구니 페이지에 입력값을 넣어줌</a:t>
              </a:r>
              <a:endParaRPr lang="ko-KR" altLang="en-US" sz="2000"/>
            </a:p>
          </p:txBody>
        </p:sp>
        <p:cxnSp>
          <p:nvCxnSpPr>
            <p:cNvPr id="22" name="직선 연결선 21"/>
            <p:cNvCxnSpPr>
              <a:cxnSpLocks/>
            </p:cNvCxnSpPr>
            <p:nvPr/>
          </p:nvCxnSpPr>
          <p:spPr>
            <a:xfrm rot="0">
              <a:off x="760730" y="4680585"/>
              <a:ext cx="635" cy="595630"/>
            </a:xfrm>
            <a:prstGeom prst="line"/>
            <a:ln w="28575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6"/>
          <p:cNvGrpSpPr/>
          <p:nvPr/>
        </p:nvGrpSpPr>
        <p:grpSpPr>
          <a:xfrm rot="0">
            <a:off x="763270" y="5574665"/>
            <a:ext cx="4838065" cy="706755"/>
            <a:chOff x="763270" y="5574665"/>
            <a:chExt cx="4838065" cy="706755"/>
          </a:xfrm>
        </p:grpSpPr>
        <p:sp>
          <p:nvSpPr>
            <p:cNvPr id="24" name="텍스트 상자 4"/>
            <p:cNvSpPr txBox="1">
              <a:spLocks/>
            </p:cNvSpPr>
            <p:nvPr/>
          </p:nvSpPr>
          <p:spPr>
            <a:xfrm rot="0">
              <a:off x="814070" y="5574665"/>
              <a:ext cx="4787265" cy="7067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000"/>
                <a:t>메뉴를 추가할 때마다 Order 객체에 추가적으로 저장한다.  </a:t>
              </a:r>
              <a:endParaRPr lang="ko-KR" altLang="en-US" sz="2000"/>
            </a:p>
          </p:txBody>
        </p:sp>
        <p:cxnSp>
          <p:nvCxnSpPr>
            <p:cNvPr id="25" name="도형 5"/>
            <p:cNvCxnSpPr/>
            <p:nvPr/>
          </p:nvCxnSpPr>
          <p:spPr>
            <a:xfrm rot="0">
              <a:off x="763270" y="5574665"/>
              <a:ext cx="635" cy="595630"/>
            </a:xfrm>
            <a:prstGeom prst="line"/>
            <a:ln w="28575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53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47</Paragraphs>
  <Words>224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younghyun</dc:creator>
  <cp:lastModifiedBy>dddd24168</cp:lastModifiedBy>
  <dc:title>PowerPoint 프레젠테이션</dc:title>
  <cp:version>9.104.137.47964</cp:version>
  <dcterms:modified xsi:type="dcterms:W3CDTF">2022-10-16T14:55:12Z</dcterms:modified>
</cp:coreProperties>
</file>