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6" r:id="rId5"/>
    <p:sldId id="267" r:id="rId6"/>
    <p:sldId id="268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BDC6F-0616-450A-AF52-57B3DD306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50633-6B67-480D-9F91-78C33721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81D9A-D159-4499-ADDF-D3587426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85C0A-1F91-4A2E-A6DD-5C97AD8F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CB6EE-4448-4C2B-99AE-DFA68A51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23166-6155-48BB-BFFA-A7138A2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F3D0A-D5C3-49D7-9E94-1A1237F5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234F1-9ECB-4BC5-B3B1-59136A05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D9B26-035B-4C8C-B051-103E090D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5172E-8570-461C-8724-EAF617C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8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86133-D323-4823-BF17-6786F1671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3B74D2-AB50-4379-B883-619DCF01E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60CA-C730-4674-85E8-E8772DB4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7DC85-AF19-430D-90C1-7CBE1E50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7876C-F281-4D4B-892C-5EE32BB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2EA39-EC8B-4EAB-9302-44D7DD5B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939DF-5762-4904-962E-2A95A647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F4FCA-F988-44AA-A2C6-50D33192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15421-3CBA-470A-81D9-60B5C301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42E72-4F49-48E4-99DF-C306CA1A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42C95-49EB-4D52-8126-CDBB3026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6CA7DF-F1AE-4C26-A835-827CC058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EF629-2E48-4D33-BBF8-1349AA4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00B0-35DC-4878-AA1D-DD8D7BCF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437AB-A6B4-4D0D-93AE-6588890F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7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F1F92-1386-4289-8D0A-C5F123CC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3BBB5-4168-4629-8E43-3E4F4814C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58CB7B-E244-4128-BED1-8E2E92E03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BB8E6-95DC-401F-AAA3-6075F149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EED9C-0E86-44F6-8358-6520125C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32618-9047-488B-B453-5664E89F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2F819-DCE8-4CD1-A68C-E3D541A4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398DF-0019-4A15-8DAB-4E5B6A49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15A71-6922-4DC1-A79A-EE928E85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E9F9E4-2E3E-4A00-A695-C9BC407B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85BA-C108-430A-BE4C-B114A3340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A9A6E-8247-44F3-AF0A-36BD094A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6721FF-9BFF-4D05-9E6B-350849F9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A6CFE2-146C-435A-8D06-F7301E5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7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36A3-37A1-4E91-B827-2CE65986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C27F44-61F8-4C84-89D7-82EC2DF6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1F77A-83B2-480A-A647-278927E5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01EA2F-F5B3-44F3-970F-069A250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59B481-D019-4B21-9A7A-EBA87677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C2E22-C9B6-4B78-9713-C55EF6C7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2EC27-AE31-4169-8EF7-FFF3E866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2C658-F43F-4CC9-B98F-6DD691C2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27001-9D56-4E23-BF4E-5E279683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1A918-8823-48BD-AC21-E4EB8AA69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BE8FF-06DB-450D-9B46-A2E77246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CED0A-86BB-4231-979B-C3E65996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ED583-015D-4D93-B424-3C48F0AF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8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45BF-DA9F-45DF-AFF7-5664ABD8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FE0DF-2461-4642-A6BE-DE1448B2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3BF9A-5B5E-466D-87CC-2C3C86A5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DC077-0DFB-4E9E-8687-DFE3E651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0148F-4F7F-4E76-A529-0BEDC300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2EAD3-5903-4B59-96DD-1ED9CB87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9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C58DE2-44ED-43DF-9ADF-120E5D0D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BFBDE-4FC3-4C0A-A961-6243959D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C6565-F87E-479B-970A-032C07E86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A221-E761-4312-A61D-93586005F703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223B8-7BBA-47D7-B7D0-419C7A3F9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4961B-9E26-4270-8A88-A953636D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0C06-FD08-48F5-AF64-E652E090F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ggleì ëí ì´ë¯¸ì§ ê²ìê²°ê³¼">
            <a:extLst>
              <a:ext uri="{FF2B5EF4-FFF2-40B4-BE49-F238E27FC236}">
                <a16:creationId xmlns:a16="http://schemas.microsoft.com/office/drawing/2014/main" id="{2A89035B-1135-49AF-A725-8495C215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9" y="753254"/>
            <a:ext cx="11773282" cy="535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8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1454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8D75B-07C0-43F9-B01F-A178FCC3A139}"/>
              </a:ext>
            </a:extLst>
          </p:cNvPr>
          <p:cNvSpPr txBox="1"/>
          <p:nvPr/>
        </p:nvSpPr>
        <p:spPr>
          <a:xfrm>
            <a:off x="314324" y="1009650"/>
            <a:ext cx="1149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- 2010</a:t>
            </a:r>
            <a:r>
              <a:rPr lang="ko-KR" altLang="en-US" dirty="0"/>
              <a:t>년 설립된 예측모델 및 분석 대회 플랫폼</a:t>
            </a:r>
            <a:endParaRPr lang="en-US" altLang="ko-KR" dirty="0"/>
          </a:p>
          <a:p>
            <a:r>
              <a:rPr lang="en-US" altLang="ko-KR" dirty="0"/>
              <a:t> - 2017 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월에 구글에 인수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기업 및 단체에서 데이터와 해결과제를 등록하면</a:t>
            </a:r>
            <a:r>
              <a:rPr lang="en-US" altLang="ko-KR" dirty="0"/>
              <a:t>, </a:t>
            </a:r>
            <a:r>
              <a:rPr lang="ko-KR" altLang="en-US" dirty="0"/>
              <a:t>데이터 과학자들이 이를 해결하는 모델을 개발하고 경쟁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전 세계 약 </a:t>
            </a:r>
            <a:r>
              <a:rPr lang="en-US" altLang="ko-KR" dirty="0"/>
              <a:t>200</a:t>
            </a:r>
            <a:r>
              <a:rPr lang="ko-KR" altLang="en-US" dirty="0"/>
              <a:t>만명 회원 수 </a:t>
            </a:r>
            <a:r>
              <a:rPr lang="en-US" altLang="ko-KR" dirty="0"/>
              <a:t>/ </a:t>
            </a:r>
            <a:r>
              <a:rPr lang="ko-KR" altLang="en-US" dirty="0"/>
              <a:t>대회 참가 인원 약 </a:t>
            </a:r>
            <a:r>
              <a:rPr lang="en-US" altLang="ko-KR" dirty="0"/>
              <a:t>13</a:t>
            </a:r>
            <a:r>
              <a:rPr lang="ko-KR" altLang="en-US" dirty="0"/>
              <a:t>만 </a:t>
            </a:r>
            <a:r>
              <a:rPr lang="en-US" altLang="ko-KR" dirty="0"/>
              <a:t>2</a:t>
            </a:r>
            <a:r>
              <a:rPr lang="ko-KR" altLang="en-US" dirty="0"/>
              <a:t>천명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350006-24E2-4A13-A953-1D4CEA8D5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7341"/>
          <a:stretch/>
        </p:blipFill>
        <p:spPr>
          <a:xfrm>
            <a:off x="223837" y="3542156"/>
            <a:ext cx="11877676" cy="3039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DA9FF-5583-43A7-9E31-9FD56456E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286000"/>
            <a:ext cx="8648700" cy="11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4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823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Competitions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대회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B61A57-844C-4F9C-B7E3-B5416451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8" y="819151"/>
            <a:ext cx="6583798" cy="4352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0F03B-90BE-4980-AF2B-2FF0A7A5B7C5}"/>
              </a:ext>
            </a:extLst>
          </p:cNvPr>
          <p:cNvSpPr txBox="1"/>
          <p:nvPr/>
        </p:nvSpPr>
        <p:spPr>
          <a:xfrm>
            <a:off x="7124700" y="1003817"/>
            <a:ext cx="4861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 </a:t>
            </a:r>
            <a:r>
              <a:rPr lang="en-US" altLang="ko-KR" dirty="0"/>
              <a:t>General : </a:t>
            </a:r>
            <a:r>
              <a:rPr lang="ko-KR" altLang="en-US" dirty="0"/>
              <a:t>일반적인 대회</a:t>
            </a:r>
            <a:r>
              <a:rPr lang="en-US" altLang="ko-KR" dirty="0"/>
              <a:t>(</a:t>
            </a:r>
            <a:r>
              <a:rPr lang="ko-KR" altLang="en-US" dirty="0"/>
              <a:t>상금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 Entered Competitions : </a:t>
            </a:r>
            <a:r>
              <a:rPr lang="ko-KR" altLang="en-US" dirty="0"/>
              <a:t>참여 중 대회</a:t>
            </a:r>
            <a:endParaRPr lang="en-US" altLang="ko-KR" dirty="0"/>
          </a:p>
          <a:p>
            <a:r>
              <a:rPr lang="en-US" altLang="ko-KR" dirty="0"/>
              <a:t>    - Active Competitions : </a:t>
            </a:r>
            <a:r>
              <a:rPr lang="ko-KR" altLang="en-US" dirty="0"/>
              <a:t>진행 중 대회</a:t>
            </a:r>
            <a:endParaRPr lang="en-US" altLang="ko-KR" dirty="0"/>
          </a:p>
          <a:p>
            <a:r>
              <a:rPr lang="en-US" altLang="ko-KR" dirty="0"/>
              <a:t>    - Completed Competitions : </a:t>
            </a:r>
            <a:r>
              <a:rPr lang="ko-KR" altLang="en-US" dirty="0"/>
              <a:t>종료된 대회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 err="1"/>
              <a:t>InClass</a:t>
            </a:r>
            <a:r>
              <a:rPr lang="en-US" altLang="ko-KR" dirty="0"/>
              <a:t> :  </a:t>
            </a:r>
            <a:r>
              <a:rPr lang="ko-KR" altLang="en-US" dirty="0"/>
              <a:t>배우는 사람들을 위한 대회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Categories : </a:t>
            </a:r>
            <a:r>
              <a:rPr lang="ko-KR" altLang="en-US" dirty="0"/>
              <a:t>대회 종류</a:t>
            </a:r>
            <a:endParaRPr lang="en-US" altLang="ko-KR" dirty="0"/>
          </a:p>
          <a:p>
            <a:r>
              <a:rPr lang="en-US" altLang="ko-KR" dirty="0"/>
              <a:t>    - Featured : </a:t>
            </a:r>
            <a:r>
              <a:rPr lang="ko-KR" altLang="en-US" dirty="0"/>
              <a:t>분류 대회</a:t>
            </a:r>
            <a:endParaRPr lang="en-US" altLang="ko-KR" dirty="0"/>
          </a:p>
          <a:p>
            <a:r>
              <a:rPr lang="en-US" altLang="ko-KR" dirty="0"/>
              <a:t>    - Research : </a:t>
            </a:r>
            <a:r>
              <a:rPr lang="ko-KR" altLang="en-US" dirty="0"/>
              <a:t>연구 목적 대회</a:t>
            </a:r>
            <a:endParaRPr lang="en-US" altLang="ko-KR" dirty="0"/>
          </a:p>
          <a:p>
            <a:r>
              <a:rPr lang="en-US" altLang="ko-KR" dirty="0"/>
              <a:t>    - Recruitment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채용 목적 대회</a:t>
            </a:r>
            <a:endParaRPr lang="en-US" altLang="ko-KR" dirty="0"/>
          </a:p>
          <a:p>
            <a:r>
              <a:rPr lang="en-US" altLang="ko-KR" dirty="0"/>
              <a:t>    - Getting started : </a:t>
            </a:r>
            <a:r>
              <a:rPr lang="ko-KR" altLang="en-US" dirty="0"/>
              <a:t>초보자용 대회</a:t>
            </a:r>
            <a:endParaRPr lang="en-US" altLang="ko-KR" dirty="0"/>
          </a:p>
          <a:p>
            <a:r>
              <a:rPr lang="en-US" altLang="ko-KR" dirty="0"/>
              <a:t>    - Playground : </a:t>
            </a:r>
            <a:r>
              <a:rPr lang="ko-KR" altLang="en-US" dirty="0"/>
              <a:t>순수 분석 대회</a:t>
            </a:r>
            <a:endParaRPr lang="en-US" altLang="ko-KR" dirty="0"/>
          </a:p>
          <a:p>
            <a:r>
              <a:rPr lang="en-US" altLang="ko-KR" dirty="0"/>
              <a:t>    - Analytics : </a:t>
            </a:r>
            <a:r>
              <a:rPr lang="ko-KR" altLang="en-US" dirty="0"/>
              <a:t>분석용 대회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621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83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Datasets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데이터셋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EF8957-1F5B-4ECB-A5D3-98312EC8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857251"/>
            <a:ext cx="6820174" cy="43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49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Notebooks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코드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B82C45-0BB5-4A95-BFFE-BB476AB0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47726"/>
            <a:ext cx="6796384" cy="409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6CF15-6678-4C2A-BCCA-72B1929E3D40}"/>
              </a:ext>
            </a:extLst>
          </p:cNvPr>
          <p:cNvSpPr txBox="1"/>
          <p:nvPr/>
        </p:nvSpPr>
        <p:spPr>
          <a:xfrm>
            <a:off x="7124700" y="1003817"/>
            <a:ext cx="4861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 </a:t>
            </a:r>
            <a:r>
              <a:rPr lang="en-US" altLang="ko-KR" dirty="0"/>
              <a:t>Public : </a:t>
            </a:r>
            <a:r>
              <a:rPr lang="ko-KR" altLang="en-US" dirty="0"/>
              <a:t>공개된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York Work : </a:t>
            </a:r>
            <a:r>
              <a:rPr lang="ko-KR" altLang="en-US" dirty="0"/>
              <a:t>자기 자신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Shared With You : </a:t>
            </a:r>
            <a:r>
              <a:rPr lang="ko-KR" altLang="en-US" dirty="0"/>
              <a:t>나에게 공유된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Favorites : </a:t>
            </a:r>
            <a:r>
              <a:rPr lang="ko-KR" altLang="en-US" dirty="0"/>
              <a:t>좋아요 누른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 - GPU </a:t>
            </a:r>
            <a:r>
              <a:rPr lang="ko-KR" altLang="en-US" b="1" dirty="0"/>
              <a:t>사용 시간 제한</a:t>
            </a:r>
            <a:r>
              <a:rPr lang="en-US" altLang="ko-KR" b="1" dirty="0"/>
              <a:t>(</a:t>
            </a:r>
            <a:r>
              <a:rPr lang="ko-KR" altLang="en-US" b="1" dirty="0"/>
              <a:t>주 </a:t>
            </a:r>
            <a:r>
              <a:rPr lang="en-US" altLang="ko-KR" b="1" dirty="0"/>
              <a:t>30</a:t>
            </a:r>
            <a:r>
              <a:rPr lang="ko-KR" altLang="en-US" b="1" dirty="0"/>
              <a:t>시간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2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3753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Discussion 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게시판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E7006A-40C8-4A16-9081-0008C3C7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7" y="942990"/>
            <a:ext cx="7765839" cy="52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3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4165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dirty="0">
                <a:solidFill>
                  <a:srgbClr val="20BEFF"/>
                </a:solidFill>
                <a:latin typeface="-apple-system"/>
              </a:rPr>
              <a:t>Kaggle Rankings </a:t>
            </a:r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- 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순위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14699-027C-4AB3-BA34-89792602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824627"/>
            <a:ext cx="7034212" cy="4268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FABC0-0FB4-4DFB-9911-39053A48495F}"/>
              </a:ext>
            </a:extLst>
          </p:cNvPr>
          <p:cNvSpPr txBox="1"/>
          <p:nvPr/>
        </p:nvSpPr>
        <p:spPr>
          <a:xfrm>
            <a:off x="7496175" y="986552"/>
            <a:ext cx="4133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 </a:t>
            </a:r>
            <a:r>
              <a:rPr lang="en-US" altLang="ko-KR" dirty="0"/>
              <a:t>Rank Part</a:t>
            </a:r>
          </a:p>
          <a:p>
            <a:r>
              <a:rPr lang="en-US" altLang="ko-KR" dirty="0"/>
              <a:t>    - Competitions</a:t>
            </a:r>
          </a:p>
          <a:p>
            <a:r>
              <a:rPr lang="en-US" altLang="ko-KR" dirty="0"/>
              <a:t>    - Datasets</a:t>
            </a:r>
          </a:p>
          <a:p>
            <a:r>
              <a:rPr lang="en-US" altLang="ko-KR" dirty="0"/>
              <a:t>    - Kernels(Notebooks)</a:t>
            </a:r>
          </a:p>
          <a:p>
            <a:r>
              <a:rPr lang="en-US" altLang="ko-KR" dirty="0"/>
              <a:t>    - Discussion</a:t>
            </a:r>
          </a:p>
          <a:p>
            <a:endParaRPr lang="en-US" altLang="ko-KR" dirty="0"/>
          </a:p>
          <a:p>
            <a:r>
              <a:rPr lang="ko-KR" altLang="en-US" dirty="0"/>
              <a:t>○ </a:t>
            </a:r>
            <a:r>
              <a:rPr lang="en-US" altLang="ko-KR" dirty="0"/>
              <a:t>Rank</a:t>
            </a:r>
          </a:p>
          <a:p>
            <a:r>
              <a:rPr lang="en-US" altLang="ko-KR" dirty="0"/>
              <a:t>    - Grandmasters</a:t>
            </a:r>
          </a:p>
          <a:p>
            <a:r>
              <a:rPr lang="en-US" altLang="ko-KR" dirty="0"/>
              <a:t>    - Masters</a:t>
            </a:r>
          </a:p>
          <a:p>
            <a:r>
              <a:rPr lang="en-US" altLang="ko-KR" dirty="0"/>
              <a:t>    - Experts</a:t>
            </a:r>
          </a:p>
          <a:p>
            <a:r>
              <a:rPr lang="en-US" altLang="ko-KR" dirty="0"/>
              <a:t>    - Contributors</a:t>
            </a:r>
          </a:p>
          <a:p>
            <a:r>
              <a:rPr lang="en-US" altLang="ko-KR" dirty="0"/>
              <a:t>    - Novices</a:t>
            </a:r>
          </a:p>
        </p:txBody>
      </p:sp>
    </p:spTree>
    <p:extLst>
      <p:ext uri="{BB962C8B-B14F-4D97-AF65-F5344CB8AC3E}">
        <p14:creationId xmlns:p14="http://schemas.microsoft.com/office/powerpoint/2010/main" val="72824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7D8F0-B86A-48F6-AF5C-DDBC5A21D443}"/>
              </a:ext>
            </a:extLst>
          </p:cNvPr>
          <p:cNvCxnSpPr>
            <a:cxnSpLocks/>
          </p:cNvCxnSpPr>
          <p:nvPr/>
        </p:nvCxnSpPr>
        <p:spPr>
          <a:xfrm>
            <a:off x="0" y="620785"/>
            <a:ext cx="12192000" cy="0"/>
          </a:xfrm>
          <a:prstGeom prst="line">
            <a:avLst/>
          </a:prstGeom>
          <a:ln>
            <a:solidFill>
              <a:srgbClr val="20B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961FB-25A2-4912-9E53-54A9C9CEDC00}"/>
              </a:ext>
            </a:extLst>
          </p:cNvPr>
          <p:cNvSpPr/>
          <p:nvPr/>
        </p:nvSpPr>
        <p:spPr>
          <a:xfrm>
            <a:off x="0" y="90074"/>
            <a:ext cx="519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20BEFF"/>
                </a:solidFill>
                <a:effectLst/>
                <a:latin typeface="-apple-system"/>
              </a:rPr>
              <a:t>Kaggle -</a:t>
            </a:r>
            <a:r>
              <a:rPr lang="ko-KR" altLang="en-US" sz="2400" b="1" i="0" dirty="0">
                <a:solidFill>
                  <a:srgbClr val="20BEFF"/>
                </a:solidFill>
                <a:effectLst/>
                <a:latin typeface="-apple-system"/>
              </a:rPr>
              <a:t> </a:t>
            </a:r>
            <a:r>
              <a:rPr lang="en-US" altLang="ko-KR" sz="2400" b="1" dirty="0">
                <a:solidFill>
                  <a:srgbClr val="20BEFF"/>
                </a:solidFill>
                <a:latin typeface="-apple-system"/>
              </a:rPr>
              <a:t>Competitions - </a:t>
            </a:r>
            <a:r>
              <a:rPr lang="ko-KR" altLang="en-US" sz="2400" b="1" dirty="0">
                <a:solidFill>
                  <a:srgbClr val="20BEFF"/>
                </a:solidFill>
                <a:latin typeface="-apple-system"/>
              </a:rPr>
              <a:t>대회 상세 설명</a:t>
            </a:r>
            <a:endParaRPr lang="en-US" altLang="ko-KR" sz="2400" b="1" i="0" dirty="0">
              <a:solidFill>
                <a:srgbClr val="20BEFF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FABC0-0FB4-4DFB-9911-39053A48495F}"/>
              </a:ext>
            </a:extLst>
          </p:cNvPr>
          <p:cNvSpPr txBox="1"/>
          <p:nvPr/>
        </p:nvSpPr>
        <p:spPr>
          <a:xfrm>
            <a:off x="6835618" y="800817"/>
            <a:ext cx="52801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○ </a:t>
            </a:r>
            <a:r>
              <a:rPr lang="en-US" altLang="ko-KR" sz="1400" dirty="0"/>
              <a:t>Overview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대회에 대한 간략한 설명</a:t>
            </a:r>
            <a:r>
              <a:rPr lang="en-US" altLang="ko-KR" sz="1400" dirty="0"/>
              <a:t>, </a:t>
            </a:r>
            <a:r>
              <a:rPr lang="ko-KR" altLang="en-US" sz="1400" dirty="0"/>
              <a:t>기간</a:t>
            </a:r>
            <a:r>
              <a:rPr lang="en-US" altLang="ko-KR" sz="1400" dirty="0"/>
              <a:t>, </a:t>
            </a:r>
            <a:r>
              <a:rPr lang="ko-KR" altLang="en-US" sz="1400" dirty="0"/>
              <a:t>상금</a:t>
            </a:r>
            <a:r>
              <a:rPr lang="en-US" altLang="ko-KR" sz="1400" dirty="0"/>
              <a:t>(</a:t>
            </a:r>
            <a:r>
              <a:rPr lang="ko-KR" altLang="en-US" sz="1400" dirty="0"/>
              <a:t>상품</a:t>
            </a:r>
            <a:r>
              <a:rPr lang="en-US" altLang="ko-KR" sz="1400" dirty="0"/>
              <a:t>), </a:t>
            </a:r>
            <a:r>
              <a:rPr lang="ko-KR" altLang="en-US" sz="1400" dirty="0"/>
              <a:t>코드 조건</a:t>
            </a:r>
            <a:r>
              <a:rPr lang="en-US" altLang="ko-KR" sz="1400" dirty="0"/>
              <a:t>(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GPU </a:t>
            </a:r>
            <a:r>
              <a:rPr lang="ko-KR" altLang="en-US" sz="1400" dirty="0"/>
              <a:t>사용 시간</a:t>
            </a:r>
            <a:r>
              <a:rPr lang="en-US" altLang="ko-KR" sz="1400" dirty="0"/>
              <a:t>, </a:t>
            </a:r>
            <a:r>
              <a:rPr lang="ko-KR" altLang="en-US" sz="1400" dirty="0"/>
              <a:t>인터넷 연결 유무</a:t>
            </a:r>
            <a:r>
              <a:rPr lang="en-US" altLang="ko-KR" sz="1400" dirty="0"/>
              <a:t>, </a:t>
            </a:r>
            <a:r>
              <a:rPr lang="ko-KR" altLang="en-US" sz="1400" dirty="0"/>
              <a:t>모델 크기 등</a:t>
            </a:r>
            <a:r>
              <a:rPr lang="en-US" altLang="ko-KR" sz="1400" dirty="0"/>
              <a:t>…), </a:t>
            </a:r>
            <a:r>
              <a:rPr lang="ko-KR" altLang="en-US" sz="1400" dirty="0"/>
              <a:t>데이터 상세 설명</a:t>
            </a:r>
            <a:r>
              <a:rPr lang="en-US" altLang="ko-KR" sz="1400" dirty="0"/>
              <a:t>, </a:t>
            </a:r>
            <a:r>
              <a:rPr lang="ko-KR" altLang="en-US" sz="1400" dirty="0"/>
              <a:t>평가방법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    - </a:t>
            </a:r>
            <a:r>
              <a:rPr lang="en-US" altLang="ko-KR" sz="1400" dirty="0" err="1"/>
              <a:t>Sample_Submission</a:t>
            </a:r>
            <a:r>
              <a:rPr lang="en-US" altLang="ko-KR" sz="1400" dirty="0"/>
              <a:t>, Train data, Test data</a:t>
            </a:r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Notebooks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공유된 코드</a:t>
            </a:r>
            <a:r>
              <a:rPr lang="en-US" altLang="ko-KR" sz="1400" dirty="0"/>
              <a:t>, </a:t>
            </a:r>
            <a:r>
              <a:rPr lang="ko-KR" altLang="en-US" sz="1400" dirty="0"/>
              <a:t>나의 작업 코드</a:t>
            </a:r>
            <a:r>
              <a:rPr lang="en-US" altLang="ko-KR" sz="1400" dirty="0"/>
              <a:t>, </a:t>
            </a:r>
            <a:r>
              <a:rPr lang="ko-KR" altLang="en-US" sz="1400" dirty="0"/>
              <a:t>나에게 공유된 코드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Discussion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대회 관련 토론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Leaderboard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제출된 </a:t>
            </a:r>
            <a:r>
              <a:rPr lang="en-US" altLang="ko-KR" sz="1400" dirty="0"/>
              <a:t>Test </a:t>
            </a:r>
            <a:r>
              <a:rPr lang="ko-KR" altLang="en-US" sz="1400" dirty="0"/>
              <a:t>데이터셋의 </a:t>
            </a:r>
            <a:r>
              <a:rPr lang="en-US" altLang="ko-KR" sz="1400" dirty="0"/>
              <a:t>Public </a:t>
            </a:r>
            <a:r>
              <a:rPr lang="ko-KR" altLang="en-US" sz="1400" dirty="0"/>
              <a:t>점수</a:t>
            </a:r>
            <a:r>
              <a:rPr lang="en-US" altLang="ko-KR" sz="1400" dirty="0"/>
              <a:t>, </a:t>
            </a:r>
            <a:r>
              <a:rPr lang="ko-KR" altLang="en-US" sz="1400" dirty="0"/>
              <a:t>제출된</a:t>
            </a:r>
            <a:r>
              <a:rPr lang="en-US" altLang="ko-KR" sz="1400" dirty="0"/>
              <a:t> Test </a:t>
            </a:r>
            <a:r>
              <a:rPr lang="ko-KR" altLang="en-US" sz="1400" dirty="0"/>
              <a:t>데이터셋의 </a:t>
            </a:r>
            <a:r>
              <a:rPr lang="en-US" altLang="ko-KR" sz="1400" dirty="0"/>
              <a:t>Private </a:t>
            </a:r>
            <a:r>
              <a:rPr lang="ko-KR" altLang="en-US" sz="1400" dirty="0"/>
              <a:t>점수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Rules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대회관련 상세 </a:t>
            </a:r>
            <a:r>
              <a:rPr lang="en-US" altLang="ko-KR" sz="1400" dirty="0"/>
              <a:t>Rule</a:t>
            </a:r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Team(</a:t>
            </a:r>
            <a:r>
              <a:rPr lang="ko-KR" altLang="en-US" sz="1400" dirty="0"/>
              <a:t>팀 허용 대회의 경우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팀원 관리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○ </a:t>
            </a:r>
            <a:r>
              <a:rPr lang="en-US" altLang="ko-KR" sz="1400" dirty="0"/>
              <a:t>My </a:t>
            </a:r>
            <a:r>
              <a:rPr lang="en-US" altLang="ko-KR" sz="1400" dirty="0" err="1"/>
              <a:t>Submissons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내가 제출한 결과물</a:t>
            </a:r>
            <a:r>
              <a:rPr lang="en-US" altLang="ko-KR" sz="1400" dirty="0"/>
              <a:t>(</a:t>
            </a:r>
            <a:r>
              <a:rPr lang="ko-KR" altLang="en-US" sz="1400" dirty="0"/>
              <a:t>결과물 中 </a:t>
            </a:r>
            <a:r>
              <a:rPr lang="en-US" altLang="ko-KR" sz="1400" dirty="0"/>
              <a:t>2</a:t>
            </a:r>
            <a:r>
              <a:rPr lang="ko-KR" altLang="en-US" sz="1400" dirty="0"/>
              <a:t>개 선택 가능</a:t>
            </a:r>
            <a:r>
              <a:rPr lang="en-US" altLang="ko-KR" sz="1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65786B-1DD0-4896-9E72-78A20E68F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9" y="800817"/>
            <a:ext cx="6676709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6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365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용호 권</dc:creator>
  <cp:lastModifiedBy>용호 권</cp:lastModifiedBy>
  <cp:revision>9</cp:revision>
  <dcterms:created xsi:type="dcterms:W3CDTF">2019-04-27T04:28:15Z</dcterms:created>
  <dcterms:modified xsi:type="dcterms:W3CDTF">2020-02-08T06:12:47Z</dcterms:modified>
</cp:coreProperties>
</file>