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50C6-0235-9C49-81E2-AAAB44E4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4F9B5-6541-4369-F8A4-438D921C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5989-0CB6-2E84-08A3-2DD3AF77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41E7-585A-84FC-271D-DB39692B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D284-3A1E-536B-18EF-62EF7CF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3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C02-BCA3-0D63-89B6-346BDC4A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FD656-5AAC-3052-C586-3D87AE84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86FA-FC9A-3B12-E381-F280AB2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A58F-38D9-E2F8-876E-A5865456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4A98-39E8-F3F1-A767-152AACA1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69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6E158-EC1B-B158-17F0-9D53BC40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7D7D-7447-207E-4475-3F9F0A62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D3CF-D237-9FC6-2CDC-29AA226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A141-4B00-490B-08F3-88A24B0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B205-9251-31FC-B463-D212DABD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7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4F4-6003-295C-9A32-1F2E4D3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2547-FD03-B1DB-62BE-2B2B444E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03D3-9576-9F5A-10BD-157DE743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2232-ED18-8B26-2267-F382F07B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E30A-59A5-55A1-6910-1E6DA801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2795-B193-845D-AA2B-3C5C8605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45BD-34D9-DA55-8057-85B067E4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1192-5837-089A-22B5-36A6A126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E40E-64E9-C9A9-EF3B-5855F755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90FA-F6EA-3E02-9A69-2A71FC0C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26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DD23-42A3-3FDE-D324-CB47E77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C93D-C741-BE59-6146-FF0F87C1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CF64-DC18-190B-5C9C-E6684675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3CAB-51BC-67EE-DC95-2C2B6D9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DE717-5658-C799-045B-20A19B8F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5FC3-01DE-368F-F340-BDA6451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962-AE87-0976-F067-AC0F555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19C3-0415-A14D-18C3-8A78FB87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91CE-80DF-C875-B9F1-D6420E93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D1F35-0799-CA84-DD9F-16B599997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A09BD-FC52-9DA7-16B6-C4158A37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BFF39-767D-38F6-9065-13C800B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7DAD0-0844-82BA-3F0E-1CE97B0D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B3E0F-5ADD-1121-2CBB-3C97AB74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5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F306-7979-27F0-A623-18A904A4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1EE2-517E-8E42-BDE6-4C6A7EA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BF5D3-CB99-8ACF-D52A-094EF8BA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075F-BA34-DD5A-8E10-CCCEB232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8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28AA8-6C5C-9918-F87A-A0F233F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392C6-31A2-ED0E-3201-6A07060E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9F34-D816-4DF3-B9F0-77613CFB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6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15F-CFAA-6C83-4830-F5A0A37F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9C25-1341-2E4B-0374-2D3E6B7B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D4CFF-1DD4-B8A4-9B3A-09A72E75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D582-541E-21C7-877E-3CF6A241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635D1-7826-F9FD-F34E-E97E2FB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6F57-1DE6-D820-A3DD-5748040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35AE-6311-7E62-2BF2-2725906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7402-A259-33AD-FFDF-1A9F99587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68A10-2513-9824-7C7D-67E0C543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C535-53CA-EC4F-52CE-01ED97C8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583F4-EDEC-6031-F7E7-8F6C57D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27A72-C2AA-6FD1-E55E-E84B4FC9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1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9F056-8A9E-1C48-BDEC-B196F9B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37A52-EBC3-403F-F51D-32966185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2322-A4C2-E943-CB5C-27425F7BA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FBB2-C173-468D-9486-23BC0B1CEFE9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B787-B54E-E2B5-8454-850FC300C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562A-5D45-18C4-37EF-889B5FBE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CA84-CE9E-42A0-8F8B-BB9C0132B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2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55AD1C-004D-101F-F426-728092111979}"/>
              </a:ext>
            </a:extLst>
          </p:cNvPr>
          <p:cNvSpPr/>
          <p:nvPr/>
        </p:nvSpPr>
        <p:spPr>
          <a:xfrm>
            <a:off x="0" y="-25658"/>
            <a:ext cx="6388736" cy="6883659"/>
          </a:xfrm>
          <a:custGeom>
            <a:avLst/>
            <a:gdLst>
              <a:gd name="connsiteX0" fmla="*/ 0 w 6388736"/>
              <a:gd name="connsiteY0" fmla="*/ 0 h 6883659"/>
              <a:gd name="connsiteX1" fmla="*/ 6079940 w 6388736"/>
              <a:gd name="connsiteY1" fmla="*/ 0 h 6883659"/>
              <a:gd name="connsiteX2" fmla="*/ 6079940 w 6388736"/>
              <a:gd name="connsiteY2" fmla="*/ 40786 h 6883659"/>
              <a:gd name="connsiteX3" fmla="*/ 6079940 w 6388736"/>
              <a:gd name="connsiteY3" fmla="*/ 64467 h 6883659"/>
              <a:gd name="connsiteX4" fmla="*/ 6384693 w 6388736"/>
              <a:gd name="connsiteY4" fmla="*/ 673974 h 6883659"/>
              <a:gd name="connsiteX5" fmla="*/ 6079940 w 6388736"/>
              <a:gd name="connsiteY5" fmla="*/ 1283481 h 6883659"/>
              <a:gd name="connsiteX6" fmla="*/ 6079940 w 6388736"/>
              <a:gd name="connsiteY6" fmla="*/ 1375297 h 6883659"/>
              <a:gd name="connsiteX7" fmla="*/ 6384692 w 6388736"/>
              <a:gd name="connsiteY7" fmla="*/ 1984802 h 6883659"/>
              <a:gd name="connsiteX8" fmla="*/ 6079940 w 6388736"/>
              <a:gd name="connsiteY8" fmla="*/ 2594308 h 6883659"/>
              <a:gd name="connsiteX9" fmla="*/ 6079940 w 6388736"/>
              <a:gd name="connsiteY9" fmla="*/ 2679136 h 6883659"/>
              <a:gd name="connsiteX10" fmla="*/ 6384692 w 6388736"/>
              <a:gd name="connsiteY10" fmla="*/ 3288641 h 6883659"/>
              <a:gd name="connsiteX11" fmla="*/ 6079940 w 6388736"/>
              <a:gd name="connsiteY11" fmla="*/ 3898146 h 6883659"/>
              <a:gd name="connsiteX12" fmla="*/ 6079940 w 6388736"/>
              <a:gd name="connsiteY12" fmla="*/ 3993937 h 6883659"/>
              <a:gd name="connsiteX13" fmla="*/ 6388736 w 6388736"/>
              <a:gd name="connsiteY13" fmla="*/ 4611530 h 6883659"/>
              <a:gd name="connsiteX14" fmla="*/ 6079940 w 6388736"/>
              <a:gd name="connsiteY14" fmla="*/ 5229123 h 6883659"/>
              <a:gd name="connsiteX15" fmla="*/ 6079940 w 6388736"/>
              <a:gd name="connsiteY15" fmla="*/ 5311115 h 6883659"/>
              <a:gd name="connsiteX16" fmla="*/ 6388736 w 6388736"/>
              <a:gd name="connsiteY16" fmla="*/ 5928708 h 6883659"/>
              <a:gd name="connsiteX17" fmla="*/ 6079940 w 6388736"/>
              <a:gd name="connsiteY17" fmla="*/ 6546301 h 6883659"/>
              <a:gd name="connsiteX18" fmla="*/ 6079940 w 6388736"/>
              <a:gd name="connsiteY18" fmla="*/ 6606497 h 6883659"/>
              <a:gd name="connsiteX19" fmla="*/ 6091192 w 6388736"/>
              <a:gd name="connsiteY19" fmla="*/ 6606497 h 6883659"/>
              <a:gd name="connsiteX20" fmla="*/ 6229773 w 6388736"/>
              <a:gd name="connsiteY20" fmla="*/ 6883659 h 6883659"/>
              <a:gd name="connsiteX21" fmla="*/ 5099266 w 6388736"/>
              <a:gd name="connsiteY21" fmla="*/ 6883659 h 6883659"/>
              <a:gd name="connsiteX22" fmla="*/ 5099266 w 6388736"/>
              <a:gd name="connsiteY22" fmla="*/ 6883658 h 6883659"/>
              <a:gd name="connsiteX23" fmla="*/ 0 w 6388736"/>
              <a:gd name="connsiteY23" fmla="*/ 6883658 h 6883659"/>
              <a:gd name="connsiteX24" fmla="*/ 0 w 6388736"/>
              <a:gd name="connsiteY24" fmla="*/ 189850 h 68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88736" h="6883659">
                <a:moveTo>
                  <a:pt x="0" y="0"/>
                </a:moveTo>
                <a:lnTo>
                  <a:pt x="6079940" y="0"/>
                </a:lnTo>
                <a:lnTo>
                  <a:pt x="6079940" y="40786"/>
                </a:lnTo>
                <a:lnTo>
                  <a:pt x="6079940" y="64467"/>
                </a:lnTo>
                <a:lnTo>
                  <a:pt x="6384693" y="673974"/>
                </a:lnTo>
                <a:lnTo>
                  <a:pt x="6079940" y="1283481"/>
                </a:lnTo>
                <a:lnTo>
                  <a:pt x="6079940" y="1375297"/>
                </a:lnTo>
                <a:lnTo>
                  <a:pt x="6384692" y="1984802"/>
                </a:lnTo>
                <a:lnTo>
                  <a:pt x="6079940" y="2594308"/>
                </a:lnTo>
                <a:lnTo>
                  <a:pt x="6079940" y="2679136"/>
                </a:lnTo>
                <a:lnTo>
                  <a:pt x="6384692" y="3288641"/>
                </a:lnTo>
                <a:lnTo>
                  <a:pt x="6079940" y="3898146"/>
                </a:lnTo>
                <a:lnTo>
                  <a:pt x="6079940" y="3993937"/>
                </a:lnTo>
                <a:lnTo>
                  <a:pt x="6388736" y="4611530"/>
                </a:lnTo>
                <a:lnTo>
                  <a:pt x="6079940" y="5229123"/>
                </a:lnTo>
                <a:lnTo>
                  <a:pt x="6079940" y="5311115"/>
                </a:lnTo>
                <a:lnTo>
                  <a:pt x="6388736" y="5928708"/>
                </a:lnTo>
                <a:lnTo>
                  <a:pt x="6079940" y="6546301"/>
                </a:lnTo>
                <a:lnTo>
                  <a:pt x="6079940" y="6606497"/>
                </a:lnTo>
                <a:lnTo>
                  <a:pt x="6091192" y="6606497"/>
                </a:lnTo>
                <a:lnTo>
                  <a:pt x="6229773" y="6883659"/>
                </a:lnTo>
                <a:lnTo>
                  <a:pt x="5099266" y="6883659"/>
                </a:lnTo>
                <a:lnTo>
                  <a:pt x="5099266" y="6883658"/>
                </a:lnTo>
                <a:lnTo>
                  <a:pt x="0" y="6883658"/>
                </a:lnTo>
                <a:lnTo>
                  <a:pt x="0" y="189850"/>
                </a:lnTo>
                <a:close/>
              </a:path>
            </a:pathLst>
          </a:cu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8BA92DE-4E6C-8693-DCA8-C95AF77CE094}"/>
              </a:ext>
            </a:extLst>
          </p:cNvPr>
          <p:cNvSpPr/>
          <p:nvPr/>
        </p:nvSpPr>
        <p:spPr>
          <a:xfrm>
            <a:off x="6079941" y="-22972"/>
            <a:ext cx="6112059" cy="6880973"/>
          </a:xfrm>
          <a:custGeom>
            <a:avLst/>
            <a:gdLst>
              <a:gd name="connsiteX0" fmla="*/ 6112059 w 6112059"/>
              <a:gd name="connsiteY0" fmla="*/ 6880189 h 6880973"/>
              <a:gd name="connsiteX1" fmla="*/ 6112059 w 6112059"/>
              <a:gd name="connsiteY1" fmla="*/ 6880973 h 6880973"/>
              <a:gd name="connsiteX2" fmla="*/ 6111667 w 6112059"/>
              <a:gd name="connsiteY2" fmla="*/ 6880973 h 6880973"/>
              <a:gd name="connsiteX3" fmla="*/ 3918673 w 6112059"/>
              <a:gd name="connsiteY3" fmla="*/ 6539200 h 6880973"/>
              <a:gd name="connsiteX4" fmla="*/ 4761188 w 6112059"/>
              <a:gd name="connsiteY4" fmla="*/ 6539200 h 6880973"/>
              <a:gd name="connsiteX5" fmla="*/ 4932074 w 6112059"/>
              <a:gd name="connsiteY5" fmla="*/ 6880973 h 6880973"/>
              <a:gd name="connsiteX6" fmla="*/ 3747787 w 6112059"/>
              <a:gd name="connsiteY6" fmla="*/ 6880973 h 6880973"/>
              <a:gd name="connsiteX7" fmla="*/ 1535777 w 6112059"/>
              <a:gd name="connsiteY7" fmla="*/ 6537683 h 6880973"/>
              <a:gd name="connsiteX8" fmla="*/ 2378292 w 6112059"/>
              <a:gd name="connsiteY8" fmla="*/ 6537683 h 6880973"/>
              <a:gd name="connsiteX9" fmla="*/ 2549937 w 6112059"/>
              <a:gd name="connsiteY9" fmla="*/ 6880973 h 6880973"/>
              <a:gd name="connsiteX10" fmla="*/ 1364132 w 6112059"/>
              <a:gd name="connsiteY10" fmla="*/ 6880973 h 6880973"/>
              <a:gd name="connsiteX11" fmla="*/ 2710920 w 6112059"/>
              <a:gd name="connsiteY11" fmla="*/ 5894403 h 6880973"/>
              <a:gd name="connsiteX12" fmla="*/ 3564266 w 6112059"/>
              <a:gd name="connsiteY12" fmla="*/ 5894403 h 6880973"/>
              <a:gd name="connsiteX13" fmla="*/ 3887210 w 6112059"/>
              <a:gd name="connsiteY13" fmla="*/ 6540292 h 6880973"/>
              <a:gd name="connsiteX14" fmla="*/ 3716869 w 6112059"/>
              <a:gd name="connsiteY14" fmla="*/ 6880973 h 6880973"/>
              <a:gd name="connsiteX15" fmla="*/ 2558316 w 6112059"/>
              <a:gd name="connsiteY15" fmla="*/ 6880973 h 6880973"/>
              <a:gd name="connsiteX16" fmla="*/ 2387975 w 6112059"/>
              <a:gd name="connsiteY16" fmla="*/ 6540292 h 6880973"/>
              <a:gd name="connsiteX17" fmla="*/ 353158 w 6112059"/>
              <a:gd name="connsiteY17" fmla="*/ 5894224 h 6880973"/>
              <a:gd name="connsiteX18" fmla="*/ 1186762 w 6112059"/>
              <a:gd name="connsiteY18" fmla="*/ 5894224 h 6880973"/>
              <a:gd name="connsiteX19" fmla="*/ 1505897 w 6112059"/>
              <a:gd name="connsiteY19" fmla="*/ 6532494 h 6880973"/>
              <a:gd name="connsiteX20" fmla="*/ 1503861 w 6112059"/>
              <a:gd name="connsiteY20" fmla="*/ 6536566 h 6880973"/>
              <a:gd name="connsiteX21" fmla="*/ 1511934 w 6112059"/>
              <a:gd name="connsiteY21" fmla="*/ 6552712 h 6880973"/>
              <a:gd name="connsiteX22" fmla="*/ 1347804 w 6112059"/>
              <a:gd name="connsiteY22" fmla="*/ 6880973 h 6880973"/>
              <a:gd name="connsiteX23" fmla="*/ 176830 w 6112059"/>
              <a:gd name="connsiteY23" fmla="*/ 6880973 h 6880973"/>
              <a:gd name="connsiteX24" fmla="*/ 12699 w 6112059"/>
              <a:gd name="connsiteY24" fmla="*/ 6552712 h 6880973"/>
              <a:gd name="connsiteX25" fmla="*/ 335644 w 6112059"/>
              <a:gd name="connsiteY25" fmla="*/ 5906823 h 6880973"/>
              <a:gd name="connsiteX26" fmla="*/ 353158 w 6112059"/>
              <a:gd name="connsiteY26" fmla="*/ 5906823 h 6880973"/>
              <a:gd name="connsiteX27" fmla="*/ 5101677 w 6112059"/>
              <a:gd name="connsiteY27" fmla="*/ 5874623 h 6880973"/>
              <a:gd name="connsiteX28" fmla="*/ 5944192 w 6112059"/>
              <a:gd name="connsiteY28" fmla="*/ 5874623 h 6880973"/>
              <a:gd name="connsiteX29" fmla="*/ 6112059 w 6112059"/>
              <a:gd name="connsiteY29" fmla="*/ 6210357 h 6880973"/>
              <a:gd name="connsiteX30" fmla="*/ 6112059 w 6112059"/>
              <a:gd name="connsiteY30" fmla="*/ 6815429 h 6880973"/>
              <a:gd name="connsiteX31" fmla="*/ 6079287 w 6112059"/>
              <a:gd name="connsiteY31" fmla="*/ 6880973 h 6880973"/>
              <a:gd name="connsiteX32" fmla="*/ 4966582 w 6112059"/>
              <a:gd name="connsiteY32" fmla="*/ 6880973 h 6880973"/>
              <a:gd name="connsiteX33" fmla="*/ 4782542 w 6112059"/>
              <a:gd name="connsiteY33" fmla="*/ 6512893 h 6880973"/>
              <a:gd name="connsiteX34" fmla="*/ 6112059 w 6112059"/>
              <a:gd name="connsiteY34" fmla="*/ 5559236 h 6880973"/>
              <a:gd name="connsiteX35" fmla="*/ 6112059 w 6112059"/>
              <a:gd name="connsiteY35" fmla="*/ 6149784 h 6880973"/>
              <a:gd name="connsiteX36" fmla="*/ 5964422 w 6112059"/>
              <a:gd name="connsiteY36" fmla="*/ 5854510 h 6880973"/>
              <a:gd name="connsiteX37" fmla="*/ 3909620 w 6112059"/>
              <a:gd name="connsiteY37" fmla="*/ 5236354 h 6880973"/>
              <a:gd name="connsiteX38" fmla="*/ 4752135 w 6112059"/>
              <a:gd name="connsiteY38" fmla="*/ 5236354 h 6880973"/>
              <a:gd name="connsiteX39" fmla="*/ 5071270 w 6112059"/>
              <a:gd name="connsiteY39" fmla="*/ 5874624 h 6880973"/>
              <a:gd name="connsiteX40" fmla="*/ 4752135 w 6112059"/>
              <a:gd name="connsiteY40" fmla="*/ 6512893 h 6880973"/>
              <a:gd name="connsiteX41" fmla="*/ 3909620 w 6112059"/>
              <a:gd name="connsiteY41" fmla="*/ 6512893 h 6880973"/>
              <a:gd name="connsiteX42" fmla="*/ 3590485 w 6112059"/>
              <a:gd name="connsiteY42" fmla="*/ 5874624 h 6880973"/>
              <a:gd name="connsiteX43" fmla="*/ 1527251 w 6112059"/>
              <a:gd name="connsiteY43" fmla="*/ 5229647 h 6880973"/>
              <a:gd name="connsiteX44" fmla="*/ 2369766 w 6112059"/>
              <a:gd name="connsiteY44" fmla="*/ 5229647 h 6880973"/>
              <a:gd name="connsiteX45" fmla="*/ 2688901 w 6112059"/>
              <a:gd name="connsiteY45" fmla="*/ 5867917 h 6880973"/>
              <a:gd name="connsiteX46" fmla="*/ 2369766 w 6112059"/>
              <a:gd name="connsiteY46" fmla="*/ 6506186 h 6880973"/>
              <a:gd name="connsiteX47" fmla="*/ 1527251 w 6112059"/>
              <a:gd name="connsiteY47" fmla="*/ 6506186 h 6880973"/>
              <a:gd name="connsiteX48" fmla="*/ 1208116 w 6112059"/>
              <a:gd name="connsiteY48" fmla="*/ 5867917 h 6880973"/>
              <a:gd name="connsiteX49" fmla="*/ 353158 w 6112059"/>
              <a:gd name="connsiteY49" fmla="*/ 4591378 h 6880973"/>
              <a:gd name="connsiteX50" fmla="*/ 1177709 w 6112059"/>
              <a:gd name="connsiteY50" fmla="*/ 4591378 h 6880973"/>
              <a:gd name="connsiteX51" fmla="*/ 1496844 w 6112059"/>
              <a:gd name="connsiteY51" fmla="*/ 5229648 h 6880973"/>
              <a:gd name="connsiteX52" fmla="*/ 1493393 w 6112059"/>
              <a:gd name="connsiteY52" fmla="*/ 5236550 h 6880973"/>
              <a:gd name="connsiteX53" fmla="*/ 1499235 w 6112059"/>
              <a:gd name="connsiteY53" fmla="*/ 5248234 h 6880973"/>
              <a:gd name="connsiteX54" fmla="*/ 1176291 w 6112059"/>
              <a:gd name="connsiteY54" fmla="*/ 5894123 h 6880973"/>
              <a:gd name="connsiteX55" fmla="*/ 322945 w 6112059"/>
              <a:gd name="connsiteY55" fmla="*/ 5894123 h 6880973"/>
              <a:gd name="connsiteX56" fmla="*/ 0 w 6112059"/>
              <a:gd name="connsiteY56" fmla="*/ 5248234 h 6880973"/>
              <a:gd name="connsiteX57" fmla="*/ 322945 w 6112059"/>
              <a:gd name="connsiteY57" fmla="*/ 4602345 h 6880973"/>
              <a:gd name="connsiteX58" fmla="*/ 353158 w 6112059"/>
              <a:gd name="connsiteY58" fmla="*/ 4602345 h 6880973"/>
              <a:gd name="connsiteX59" fmla="*/ 2717745 w 6112059"/>
              <a:gd name="connsiteY59" fmla="*/ 4585148 h 6880973"/>
              <a:gd name="connsiteX60" fmla="*/ 3560260 w 6112059"/>
              <a:gd name="connsiteY60" fmla="*/ 4585148 h 6880973"/>
              <a:gd name="connsiteX61" fmla="*/ 3879395 w 6112059"/>
              <a:gd name="connsiteY61" fmla="*/ 5223418 h 6880973"/>
              <a:gd name="connsiteX62" fmla="*/ 3560260 w 6112059"/>
              <a:gd name="connsiteY62" fmla="*/ 5861687 h 6880973"/>
              <a:gd name="connsiteX63" fmla="*/ 2717745 w 6112059"/>
              <a:gd name="connsiteY63" fmla="*/ 5861687 h 6880973"/>
              <a:gd name="connsiteX64" fmla="*/ 2398610 w 6112059"/>
              <a:gd name="connsiteY64" fmla="*/ 5223418 h 6880973"/>
              <a:gd name="connsiteX65" fmla="*/ 5091682 w 6112059"/>
              <a:gd name="connsiteY65" fmla="*/ 4576823 h 6880973"/>
              <a:gd name="connsiteX66" fmla="*/ 5934197 w 6112059"/>
              <a:gd name="connsiteY66" fmla="*/ 4576823 h 6880973"/>
              <a:gd name="connsiteX67" fmla="*/ 6112059 w 6112059"/>
              <a:gd name="connsiteY67" fmla="*/ 4932547 h 6880973"/>
              <a:gd name="connsiteX68" fmla="*/ 6112059 w 6112059"/>
              <a:gd name="connsiteY68" fmla="*/ 5497639 h 6880973"/>
              <a:gd name="connsiteX69" fmla="*/ 5934197 w 6112059"/>
              <a:gd name="connsiteY69" fmla="*/ 5853362 h 6880973"/>
              <a:gd name="connsiteX70" fmla="*/ 5091682 w 6112059"/>
              <a:gd name="connsiteY70" fmla="*/ 5853362 h 6880973"/>
              <a:gd name="connsiteX71" fmla="*/ 4772547 w 6112059"/>
              <a:gd name="connsiteY71" fmla="*/ 5215093 h 6880973"/>
              <a:gd name="connsiteX72" fmla="*/ 6112059 w 6112059"/>
              <a:gd name="connsiteY72" fmla="*/ 4237500 h 6880973"/>
              <a:gd name="connsiteX73" fmla="*/ 6112059 w 6112059"/>
              <a:gd name="connsiteY73" fmla="*/ 4863532 h 6880973"/>
              <a:gd name="connsiteX74" fmla="*/ 5955551 w 6112059"/>
              <a:gd name="connsiteY74" fmla="*/ 4550516 h 6880973"/>
              <a:gd name="connsiteX75" fmla="*/ 16059 w 6112059"/>
              <a:gd name="connsiteY75" fmla="*/ 4018647 h 6880973"/>
              <a:gd name="connsiteX76" fmla="*/ 314653 w 6112059"/>
              <a:gd name="connsiteY76" fmla="*/ 4615834 h 6880973"/>
              <a:gd name="connsiteX77" fmla="*/ 314552 w 6112059"/>
              <a:gd name="connsiteY77" fmla="*/ 4616038 h 6880973"/>
              <a:gd name="connsiteX78" fmla="*/ 16059 w 6112059"/>
              <a:gd name="connsiteY78" fmla="*/ 4019054 h 6880973"/>
              <a:gd name="connsiteX79" fmla="*/ 1517379 w 6112059"/>
              <a:gd name="connsiteY79" fmla="*/ 3924133 h 6880973"/>
              <a:gd name="connsiteX80" fmla="*/ 2370725 w 6112059"/>
              <a:gd name="connsiteY80" fmla="*/ 3924133 h 6880973"/>
              <a:gd name="connsiteX81" fmla="*/ 2693669 w 6112059"/>
              <a:gd name="connsiteY81" fmla="*/ 4570021 h 6880973"/>
              <a:gd name="connsiteX82" fmla="*/ 2370725 w 6112059"/>
              <a:gd name="connsiteY82" fmla="*/ 5215910 h 6880973"/>
              <a:gd name="connsiteX83" fmla="*/ 1517379 w 6112059"/>
              <a:gd name="connsiteY83" fmla="*/ 5215910 h 6880973"/>
              <a:gd name="connsiteX84" fmla="*/ 1194434 w 6112059"/>
              <a:gd name="connsiteY84" fmla="*/ 4570021 h 6880973"/>
              <a:gd name="connsiteX85" fmla="*/ 3900749 w 6112059"/>
              <a:gd name="connsiteY85" fmla="*/ 3920574 h 6880973"/>
              <a:gd name="connsiteX86" fmla="*/ 4743264 w 6112059"/>
              <a:gd name="connsiteY86" fmla="*/ 3920574 h 6880973"/>
              <a:gd name="connsiteX87" fmla="*/ 5062399 w 6112059"/>
              <a:gd name="connsiteY87" fmla="*/ 4558841 h 6880973"/>
              <a:gd name="connsiteX88" fmla="*/ 4743264 w 6112059"/>
              <a:gd name="connsiteY88" fmla="*/ 5197110 h 6880973"/>
              <a:gd name="connsiteX89" fmla="*/ 3900749 w 6112059"/>
              <a:gd name="connsiteY89" fmla="*/ 5197110 h 6880973"/>
              <a:gd name="connsiteX90" fmla="*/ 3581614 w 6112059"/>
              <a:gd name="connsiteY90" fmla="*/ 4558841 h 6880973"/>
              <a:gd name="connsiteX91" fmla="*/ 329479 w 6112059"/>
              <a:gd name="connsiteY91" fmla="*/ 3291862 h 6880973"/>
              <a:gd name="connsiteX92" fmla="*/ 1182825 w 6112059"/>
              <a:gd name="connsiteY92" fmla="*/ 3291862 h 6880973"/>
              <a:gd name="connsiteX93" fmla="*/ 1505769 w 6112059"/>
              <a:gd name="connsiteY93" fmla="*/ 3937751 h 6880973"/>
              <a:gd name="connsiteX94" fmla="*/ 1182825 w 6112059"/>
              <a:gd name="connsiteY94" fmla="*/ 4583637 h 6880973"/>
              <a:gd name="connsiteX95" fmla="*/ 329479 w 6112059"/>
              <a:gd name="connsiteY95" fmla="*/ 4583637 h 6880973"/>
              <a:gd name="connsiteX96" fmla="*/ 16059 w 6112059"/>
              <a:gd name="connsiteY96" fmla="*/ 3956802 h 6880973"/>
              <a:gd name="connsiteX97" fmla="*/ 16059 w 6112059"/>
              <a:gd name="connsiteY97" fmla="*/ 3918701 h 6880973"/>
              <a:gd name="connsiteX98" fmla="*/ 2708692 w 6112059"/>
              <a:gd name="connsiteY98" fmla="*/ 3282305 h 6880973"/>
              <a:gd name="connsiteX99" fmla="*/ 3551207 w 6112059"/>
              <a:gd name="connsiteY99" fmla="*/ 3282305 h 6880973"/>
              <a:gd name="connsiteX100" fmla="*/ 3870342 w 6112059"/>
              <a:gd name="connsiteY100" fmla="*/ 3920575 h 6880973"/>
              <a:gd name="connsiteX101" fmla="*/ 3551207 w 6112059"/>
              <a:gd name="connsiteY101" fmla="*/ 4558841 h 6880973"/>
              <a:gd name="connsiteX102" fmla="*/ 2708692 w 6112059"/>
              <a:gd name="connsiteY102" fmla="*/ 4558841 h 6880973"/>
              <a:gd name="connsiteX103" fmla="*/ 2389557 w 6112059"/>
              <a:gd name="connsiteY103" fmla="*/ 3920575 h 6880973"/>
              <a:gd name="connsiteX104" fmla="*/ 5082629 w 6112059"/>
              <a:gd name="connsiteY104" fmla="*/ 3273982 h 6880973"/>
              <a:gd name="connsiteX105" fmla="*/ 5925144 w 6112059"/>
              <a:gd name="connsiteY105" fmla="*/ 3273982 h 6880973"/>
              <a:gd name="connsiteX106" fmla="*/ 6112059 w 6112059"/>
              <a:gd name="connsiteY106" fmla="*/ 3647812 h 6880973"/>
              <a:gd name="connsiteX107" fmla="*/ 6112059 w 6112059"/>
              <a:gd name="connsiteY107" fmla="*/ 4176690 h 6880973"/>
              <a:gd name="connsiteX108" fmla="*/ 5925144 w 6112059"/>
              <a:gd name="connsiteY108" fmla="*/ 4550516 h 6880973"/>
              <a:gd name="connsiteX109" fmla="*/ 5082629 w 6112059"/>
              <a:gd name="connsiteY109" fmla="*/ 4550516 h 6880973"/>
              <a:gd name="connsiteX110" fmla="*/ 4763494 w 6112059"/>
              <a:gd name="connsiteY110" fmla="*/ 3912249 h 6880973"/>
              <a:gd name="connsiteX111" fmla="*/ 6112059 w 6112059"/>
              <a:gd name="connsiteY111" fmla="*/ 2940410 h 6880973"/>
              <a:gd name="connsiteX112" fmla="*/ 6112059 w 6112059"/>
              <a:gd name="connsiteY112" fmla="*/ 3556864 h 6880973"/>
              <a:gd name="connsiteX113" fmla="*/ 5957945 w 6112059"/>
              <a:gd name="connsiteY113" fmla="*/ 3248635 h 6880973"/>
              <a:gd name="connsiteX114" fmla="*/ 1518198 w 6112059"/>
              <a:gd name="connsiteY114" fmla="*/ 2630882 h 6880973"/>
              <a:gd name="connsiteX115" fmla="*/ 2360713 w 6112059"/>
              <a:gd name="connsiteY115" fmla="*/ 2630882 h 6880973"/>
              <a:gd name="connsiteX116" fmla="*/ 2679848 w 6112059"/>
              <a:gd name="connsiteY116" fmla="*/ 3269153 h 6880973"/>
              <a:gd name="connsiteX117" fmla="*/ 2360713 w 6112059"/>
              <a:gd name="connsiteY117" fmla="*/ 3907420 h 6880973"/>
              <a:gd name="connsiteX118" fmla="*/ 1518198 w 6112059"/>
              <a:gd name="connsiteY118" fmla="*/ 3907420 h 6880973"/>
              <a:gd name="connsiteX119" fmla="*/ 1199063 w 6112059"/>
              <a:gd name="connsiteY119" fmla="*/ 3269153 h 6880973"/>
              <a:gd name="connsiteX120" fmla="*/ 3890754 w 6112059"/>
              <a:gd name="connsiteY120" fmla="*/ 2625039 h 6880973"/>
              <a:gd name="connsiteX121" fmla="*/ 4733269 w 6112059"/>
              <a:gd name="connsiteY121" fmla="*/ 2625039 h 6880973"/>
              <a:gd name="connsiteX122" fmla="*/ 5052404 w 6112059"/>
              <a:gd name="connsiteY122" fmla="*/ 3263309 h 6880973"/>
              <a:gd name="connsiteX123" fmla="*/ 4733269 w 6112059"/>
              <a:gd name="connsiteY123" fmla="*/ 3901577 h 6880973"/>
              <a:gd name="connsiteX124" fmla="*/ 3890754 w 6112059"/>
              <a:gd name="connsiteY124" fmla="*/ 3901577 h 6880973"/>
              <a:gd name="connsiteX125" fmla="*/ 3571619 w 6112059"/>
              <a:gd name="connsiteY125" fmla="*/ 3263309 h 6880973"/>
              <a:gd name="connsiteX126" fmla="*/ 326141 w 6112059"/>
              <a:gd name="connsiteY126" fmla="*/ 1992612 h 6880973"/>
              <a:gd name="connsiteX127" fmla="*/ 1168656 w 6112059"/>
              <a:gd name="connsiteY127" fmla="*/ 1992612 h 6880973"/>
              <a:gd name="connsiteX128" fmla="*/ 1487791 w 6112059"/>
              <a:gd name="connsiteY128" fmla="*/ 2630884 h 6880973"/>
              <a:gd name="connsiteX129" fmla="*/ 1168656 w 6112059"/>
              <a:gd name="connsiteY129" fmla="*/ 3269153 h 6880973"/>
              <a:gd name="connsiteX130" fmla="*/ 326141 w 6112059"/>
              <a:gd name="connsiteY130" fmla="*/ 3269153 h 6880973"/>
              <a:gd name="connsiteX131" fmla="*/ 16059 w 6112059"/>
              <a:gd name="connsiteY131" fmla="*/ 2648990 h 6880973"/>
              <a:gd name="connsiteX132" fmla="*/ 16059 w 6112059"/>
              <a:gd name="connsiteY132" fmla="*/ 2612778 h 6880973"/>
              <a:gd name="connsiteX133" fmla="*/ 2699206 w 6112059"/>
              <a:gd name="connsiteY133" fmla="*/ 1965609 h 6880973"/>
              <a:gd name="connsiteX134" fmla="*/ 3552552 w 6112059"/>
              <a:gd name="connsiteY134" fmla="*/ 1965609 h 6880973"/>
              <a:gd name="connsiteX135" fmla="*/ 3875496 w 6112059"/>
              <a:gd name="connsiteY135" fmla="*/ 2611500 h 6880973"/>
              <a:gd name="connsiteX136" fmla="*/ 3552552 w 6112059"/>
              <a:gd name="connsiteY136" fmla="*/ 3257388 h 6880973"/>
              <a:gd name="connsiteX137" fmla="*/ 2699206 w 6112059"/>
              <a:gd name="connsiteY137" fmla="*/ 3257388 h 6880973"/>
              <a:gd name="connsiteX138" fmla="*/ 2376261 w 6112059"/>
              <a:gd name="connsiteY138" fmla="*/ 2611500 h 6880973"/>
              <a:gd name="connsiteX139" fmla="*/ 5073758 w 6112059"/>
              <a:gd name="connsiteY139" fmla="*/ 1960460 h 6880973"/>
              <a:gd name="connsiteX140" fmla="*/ 5916273 w 6112059"/>
              <a:gd name="connsiteY140" fmla="*/ 1960460 h 6880973"/>
              <a:gd name="connsiteX141" fmla="*/ 6112059 w 6112059"/>
              <a:gd name="connsiteY141" fmla="*/ 2352034 h 6880973"/>
              <a:gd name="connsiteX142" fmla="*/ 6112059 w 6112059"/>
              <a:gd name="connsiteY142" fmla="*/ 2845431 h 6880973"/>
              <a:gd name="connsiteX143" fmla="*/ 5916273 w 6112059"/>
              <a:gd name="connsiteY143" fmla="*/ 3237002 h 6880973"/>
              <a:gd name="connsiteX144" fmla="*/ 5073758 w 6112059"/>
              <a:gd name="connsiteY144" fmla="*/ 3237002 h 6880973"/>
              <a:gd name="connsiteX145" fmla="*/ 4754623 w 6112059"/>
              <a:gd name="connsiteY145" fmla="*/ 2598731 h 6880973"/>
              <a:gd name="connsiteX146" fmla="*/ 6112059 w 6112059"/>
              <a:gd name="connsiteY146" fmla="*/ 1619455 h 6880973"/>
              <a:gd name="connsiteX147" fmla="*/ 6112059 w 6112059"/>
              <a:gd name="connsiteY147" fmla="*/ 2272124 h 6880973"/>
              <a:gd name="connsiteX148" fmla="*/ 5948892 w 6112059"/>
              <a:gd name="connsiteY148" fmla="*/ 1945789 h 6880973"/>
              <a:gd name="connsiteX149" fmla="*/ 1517417 w 6112059"/>
              <a:gd name="connsiteY149" fmla="*/ 1325820 h 6880973"/>
              <a:gd name="connsiteX150" fmla="*/ 2359932 w 6112059"/>
              <a:gd name="connsiteY150" fmla="*/ 1325820 h 6880973"/>
              <a:gd name="connsiteX151" fmla="*/ 2679067 w 6112059"/>
              <a:gd name="connsiteY151" fmla="*/ 1964090 h 6880973"/>
              <a:gd name="connsiteX152" fmla="*/ 2359932 w 6112059"/>
              <a:gd name="connsiteY152" fmla="*/ 2602361 h 6880973"/>
              <a:gd name="connsiteX153" fmla="*/ 1517417 w 6112059"/>
              <a:gd name="connsiteY153" fmla="*/ 2602361 h 6880973"/>
              <a:gd name="connsiteX154" fmla="*/ 1198282 w 6112059"/>
              <a:gd name="connsiteY154" fmla="*/ 1964090 h 6880973"/>
              <a:gd name="connsiteX155" fmla="*/ 3881701 w 6112059"/>
              <a:gd name="connsiteY155" fmla="*/ 1322192 h 6880973"/>
              <a:gd name="connsiteX156" fmla="*/ 4724216 w 6112059"/>
              <a:gd name="connsiteY156" fmla="*/ 1322192 h 6880973"/>
              <a:gd name="connsiteX157" fmla="*/ 5043351 w 6112059"/>
              <a:gd name="connsiteY157" fmla="*/ 1960461 h 6880973"/>
              <a:gd name="connsiteX158" fmla="*/ 4724216 w 6112059"/>
              <a:gd name="connsiteY158" fmla="*/ 2598731 h 6880973"/>
              <a:gd name="connsiteX159" fmla="*/ 3881701 w 6112059"/>
              <a:gd name="connsiteY159" fmla="*/ 2598731 h 6880973"/>
              <a:gd name="connsiteX160" fmla="*/ 3562566 w 6112059"/>
              <a:gd name="connsiteY160" fmla="*/ 1960461 h 6880973"/>
              <a:gd name="connsiteX161" fmla="*/ 317087 w 6112059"/>
              <a:gd name="connsiteY161" fmla="*/ 685895 h 6880973"/>
              <a:gd name="connsiteX162" fmla="*/ 1159602 w 6112059"/>
              <a:gd name="connsiteY162" fmla="*/ 685895 h 6880973"/>
              <a:gd name="connsiteX163" fmla="*/ 1478737 w 6112059"/>
              <a:gd name="connsiteY163" fmla="*/ 1324166 h 6880973"/>
              <a:gd name="connsiteX164" fmla="*/ 1159602 w 6112059"/>
              <a:gd name="connsiteY164" fmla="*/ 1962435 h 6880973"/>
              <a:gd name="connsiteX165" fmla="*/ 317087 w 6112059"/>
              <a:gd name="connsiteY165" fmla="*/ 1962435 h 6880973"/>
              <a:gd name="connsiteX166" fmla="*/ 16059 w 6112059"/>
              <a:gd name="connsiteY166" fmla="*/ 1360381 h 6880973"/>
              <a:gd name="connsiteX167" fmla="*/ 16059 w 6112059"/>
              <a:gd name="connsiteY167" fmla="*/ 1287952 h 6880973"/>
              <a:gd name="connsiteX168" fmla="*/ 2700421 w 6112059"/>
              <a:gd name="connsiteY168" fmla="*/ 661243 h 6880973"/>
              <a:gd name="connsiteX169" fmla="*/ 3542936 w 6112059"/>
              <a:gd name="connsiteY169" fmla="*/ 661243 h 6880973"/>
              <a:gd name="connsiteX170" fmla="*/ 3862071 w 6112059"/>
              <a:gd name="connsiteY170" fmla="*/ 1299514 h 6880973"/>
              <a:gd name="connsiteX171" fmla="*/ 3542936 w 6112059"/>
              <a:gd name="connsiteY171" fmla="*/ 1937783 h 6880973"/>
              <a:gd name="connsiteX172" fmla="*/ 2700421 w 6112059"/>
              <a:gd name="connsiteY172" fmla="*/ 1937783 h 6880973"/>
              <a:gd name="connsiteX173" fmla="*/ 2381286 w 6112059"/>
              <a:gd name="connsiteY173" fmla="*/ 1299514 h 6880973"/>
              <a:gd name="connsiteX174" fmla="*/ 5063452 w 6112059"/>
              <a:gd name="connsiteY174" fmla="*/ 655402 h 6880973"/>
              <a:gd name="connsiteX175" fmla="*/ 5905967 w 6112059"/>
              <a:gd name="connsiteY175" fmla="*/ 655402 h 6880973"/>
              <a:gd name="connsiteX176" fmla="*/ 6112059 w 6112059"/>
              <a:gd name="connsiteY176" fmla="*/ 1067585 h 6880973"/>
              <a:gd name="connsiteX177" fmla="*/ 6112059 w 6112059"/>
              <a:gd name="connsiteY177" fmla="*/ 1519758 h 6880973"/>
              <a:gd name="connsiteX178" fmla="*/ 5905967 w 6112059"/>
              <a:gd name="connsiteY178" fmla="*/ 1931941 h 6880973"/>
              <a:gd name="connsiteX179" fmla="*/ 5063452 w 6112059"/>
              <a:gd name="connsiteY179" fmla="*/ 1931941 h 6880973"/>
              <a:gd name="connsiteX180" fmla="*/ 4744317 w 6112059"/>
              <a:gd name="connsiteY180" fmla="*/ 1293672 h 6880973"/>
              <a:gd name="connsiteX181" fmla="*/ 6112059 w 6112059"/>
              <a:gd name="connsiteY181" fmla="*/ 259619 h 6880973"/>
              <a:gd name="connsiteX182" fmla="*/ 6112059 w 6112059"/>
              <a:gd name="connsiteY182" fmla="*/ 998569 h 6880973"/>
              <a:gd name="connsiteX183" fmla="*/ 5927321 w 6112059"/>
              <a:gd name="connsiteY183" fmla="*/ 629094 h 6880973"/>
              <a:gd name="connsiteX184" fmla="*/ 4751339 w 6112059"/>
              <a:gd name="connsiteY184" fmla="*/ 22974 h 6880973"/>
              <a:gd name="connsiteX185" fmla="*/ 6112059 w 6112059"/>
              <a:gd name="connsiteY185" fmla="*/ 22974 h 6880973"/>
              <a:gd name="connsiteX186" fmla="*/ 6112059 w 6112059"/>
              <a:gd name="connsiteY186" fmla="*/ 198804 h 6880973"/>
              <a:gd name="connsiteX187" fmla="*/ 5896914 w 6112059"/>
              <a:gd name="connsiteY187" fmla="*/ 629094 h 6880973"/>
              <a:gd name="connsiteX188" fmla="*/ 5054399 w 6112059"/>
              <a:gd name="connsiteY188" fmla="*/ 629094 h 6880973"/>
              <a:gd name="connsiteX189" fmla="*/ 2386266 w 6112059"/>
              <a:gd name="connsiteY189" fmla="*/ 22974 h 6880973"/>
              <a:gd name="connsiteX190" fmla="*/ 3835535 w 6112059"/>
              <a:gd name="connsiteY190" fmla="*/ 22974 h 6880973"/>
              <a:gd name="connsiteX191" fmla="*/ 3532158 w 6112059"/>
              <a:gd name="connsiteY191" fmla="*/ 629726 h 6880973"/>
              <a:gd name="connsiteX192" fmla="*/ 2689643 w 6112059"/>
              <a:gd name="connsiteY192" fmla="*/ 629726 h 6880973"/>
              <a:gd name="connsiteX193" fmla="*/ 1508364 w 6112059"/>
              <a:gd name="connsiteY193" fmla="*/ 22974 h 6880973"/>
              <a:gd name="connsiteX194" fmla="*/ 2350879 w 6112059"/>
              <a:gd name="connsiteY194" fmla="*/ 22974 h 6880973"/>
              <a:gd name="connsiteX195" fmla="*/ 2670014 w 6112059"/>
              <a:gd name="connsiteY195" fmla="*/ 661244 h 6880973"/>
              <a:gd name="connsiteX196" fmla="*/ 2350879 w 6112059"/>
              <a:gd name="connsiteY196" fmla="*/ 1299514 h 6880973"/>
              <a:gd name="connsiteX197" fmla="*/ 1508364 w 6112059"/>
              <a:gd name="connsiteY197" fmla="*/ 1299514 h 6880973"/>
              <a:gd name="connsiteX198" fmla="*/ 1189229 w 6112059"/>
              <a:gd name="connsiteY198" fmla="*/ 661244 h 6880973"/>
              <a:gd name="connsiteX199" fmla="*/ 12700 w 6112059"/>
              <a:gd name="connsiteY199" fmla="*/ 22974 h 6880973"/>
              <a:gd name="connsiteX200" fmla="*/ 1471320 w 6112059"/>
              <a:gd name="connsiteY200" fmla="*/ 22974 h 6880973"/>
              <a:gd name="connsiteX201" fmla="*/ 1163267 w 6112059"/>
              <a:gd name="connsiteY201" fmla="*/ 639078 h 6880973"/>
              <a:gd name="connsiteX202" fmla="*/ 320752 w 6112059"/>
              <a:gd name="connsiteY202" fmla="*/ 639078 h 6880973"/>
              <a:gd name="connsiteX203" fmla="*/ 3868802 w 6112059"/>
              <a:gd name="connsiteY203" fmla="*/ 0 h 6880973"/>
              <a:gd name="connsiteX204" fmla="*/ 4722148 w 6112059"/>
              <a:gd name="connsiteY204" fmla="*/ 0 h 6880973"/>
              <a:gd name="connsiteX205" fmla="*/ 5045092 w 6112059"/>
              <a:gd name="connsiteY205" fmla="*/ 645889 h 6880973"/>
              <a:gd name="connsiteX206" fmla="*/ 4722148 w 6112059"/>
              <a:gd name="connsiteY206" fmla="*/ 1291778 h 6880973"/>
              <a:gd name="connsiteX207" fmla="*/ 3868802 w 6112059"/>
              <a:gd name="connsiteY207" fmla="*/ 1291778 h 6880973"/>
              <a:gd name="connsiteX208" fmla="*/ 3545857 w 6112059"/>
              <a:gd name="connsiteY208" fmla="*/ 645889 h 68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6112059" h="6880973">
                <a:moveTo>
                  <a:pt x="6112059" y="6880189"/>
                </a:moveTo>
                <a:lnTo>
                  <a:pt x="6112059" y="6880973"/>
                </a:lnTo>
                <a:lnTo>
                  <a:pt x="6111667" y="6880973"/>
                </a:lnTo>
                <a:close/>
                <a:moveTo>
                  <a:pt x="3918673" y="6539200"/>
                </a:moveTo>
                <a:lnTo>
                  <a:pt x="4761188" y="6539200"/>
                </a:lnTo>
                <a:lnTo>
                  <a:pt x="4932074" y="6880973"/>
                </a:lnTo>
                <a:lnTo>
                  <a:pt x="3747787" y="6880973"/>
                </a:lnTo>
                <a:close/>
                <a:moveTo>
                  <a:pt x="1535777" y="6537683"/>
                </a:moveTo>
                <a:lnTo>
                  <a:pt x="2378292" y="6537683"/>
                </a:lnTo>
                <a:lnTo>
                  <a:pt x="2549937" y="6880973"/>
                </a:lnTo>
                <a:lnTo>
                  <a:pt x="1364132" y="6880973"/>
                </a:lnTo>
                <a:close/>
                <a:moveTo>
                  <a:pt x="2710920" y="5894403"/>
                </a:moveTo>
                <a:lnTo>
                  <a:pt x="3564266" y="5894403"/>
                </a:lnTo>
                <a:lnTo>
                  <a:pt x="3887210" y="6540292"/>
                </a:lnTo>
                <a:lnTo>
                  <a:pt x="3716869" y="6880973"/>
                </a:lnTo>
                <a:lnTo>
                  <a:pt x="2558316" y="6880973"/>
                </a:lnTo>
                <a:lnTo>
                  <a:pt x="2387975" y="6540292"/>
                </a:lnTo>
                <a:close/>
                <a:moveTo>
                  <a:pt x="353158" y="5894224"/>
                </a:moveTo>
                <a:lnTo>
                  <a:pt x="1186762" y="5894224"/>
                </a:lnTo>
                <a:lnTo>
                  <a:pt x="1505897" y="6532494"/>
                </a:lnTo>
                <a:lnTo>
                  <a:pt x="1503861" y="6536566"/>
                </a:lnTo>
                <a:lnTo>
                  <a:pt x="1511934" y="6552712"/>
                </a:lnTo>
                <a:lnTo>
                  <a:pt x="1347804" y="6880973"/>
                </a:lnTo>
                <a:lnTo>
                  <a:pt x="176830" y="6880973"/>
                </a:lnTo>
                <a:lnTo>
                  <a:pt x="12699" y="6552712"/>
                </a:lnTo>
                <a:lnTo>
                  <a:pt x="335644" y="5906823"/>
                </a:lnTo>
                <a:lnTo>
                  <a:pt x="353158" y="5906823"/>
                </a:lnTo>
                <a:close/>
                <a:moveTo>
                  <a:pt x="5101677" y="5874623"/>
                </a:moveTo>
                <a:lnTo>
                  <a:pt x="5944192" y="5874623"/>
                </a:lnTo>
                <a:lnTo>
                  <a:pt x="6112059" y="6210357"/>
                </a:lnTo>
                <a:lnTo>
                  <a:pt x="6112059" y="6815429"/>
                </a:lnTo>
                <a:lnTo>
                  <a:pt x="6079287" y="6880973"/>
                </a:lnTo>
                <a:lnTo>
                  <a:pt x="4966582" y="6880973"/>
                </a:lnTo>
                <a:lnTo>
                  <a:pt x="4782542" y="6512893"/>
                </a:lnTo>
                <a:close/>
                <a:moveTo>
                  <a:pt x="6112059" y="5559236"/>
                </a:moveTo>
                <a:lnTo>
                  <a:pt x="6112059" y="6149784"/>
                </a:lnTo>
                <a:lnTo>
                  <a:pt x="5964422" y="5854510"/>
                </a:lnTo>
                <a:close/>
                <a:moveTo>
                  <a:pt x="3909620" y="5236354"/>
                </a:moveTo>
                <a:lnTo>
                  <a:pt x="4752135" y="5236354"/>
                </a:lnTo>
                <a:lnTo>
                  <a:pt x="5071270" y="5874624"/>
                </a:lnTo>
                <a:lnTo>
                  <a:pt x="4752135" y="6512893"/>
                </a:lnTo>
                <a:lnTo>
                  <a:pt x="3909620" y="6512893"/>
                </a:lnTo>
                <a:lnTo>
                  <a:pt x="3590485" y="5874624"/>
                </a:lnTo>
                <a:close/>
                <a:moveTo>
                  <a:pt x="1527251" y="5229647"/>
                </a:moveTo>
                <a:lnTo>
                  <a:pt x="2369766" y="5229647"/>
                </a:lnTo>
                <a:lnTo>
                  <a:pt x="2688901" y="5867917"/>
                </a:lnTo>
                <a:lnTo>
                  <a:pt x="2369766" y="6506186"/>
                </a:lnTo>
                <a:lnTo>
                  <a:pt x="1527251" y="6506186"/>
                </a:lnTo>
                <a:lnTo>
                  <a:pt x="1208116" y="5867917"/>
                </a:lnTo>
                <a:close/>
                <a:moveTo>
                  <a:pt x="353158" y="4591378"/>
                </a:moveTo>
                <a:lnTo>
                  <a:pt x="1177709" y="4591378"/>
                </a:lnTo>
                <a:lnTo>
                  <a:pt x="1496844" y="5229648"/>
                </a:lnTo>
                <a:lnTo>
                  <a:pt x="1493393" y="5236550"/>
                </a:lnTo>
                <a:lnTo>
                  <a:pt x="1499235" y="5248234"/>
                </a:lnTo>
                <a:lnTo>
                  <a:pt x="1176291" y="5894123"/>
                </a:lnTo>
                <a:lnTo>
                  <a:pt x="322945" y="5894123"/>
                </a:lnTo>
                <a:lnTo>
                  <a:pt x="0" y="5248234"/>
                </a:lnTo>
                <a:lnTo>
                  <a:pt x="322945" y="4602345"/>
                </a:lnTo>
                <a:lnTo>
                  <a:pt x="353158" y="4602345"/>
                </a:lnTo>
                <a:close/>
                <a:moveTo>
                  <a:pt x="2717745" y="4585148"/>
                </a:moveTo>
                <a:lnTo>
                  <a:pt x="3560260" y="4585148"/>
                </a:lnTo>
                <a:lnTo>
                  <a:pt x="3879395" y="5223418"/>
                </a:lnTo>
                <a:lnTo>
                  <a:pt x="3560260" y="5861687"/>
                </a:lnTo>
                <a:lnTo>
                  <a:pt x="2717745" y="5861687"/>
                </a:lnTo>
                <a:lnTo>
                  <a:pt x="2398610" y="5223418"/>
                </a:lnTo>
                <a:close/>
                <a:moveTo>
                  <a:pt x="5091682" y="4576823"/>
                </a:moveTo>
                <a:lnTo>
                  <a:pt x="5934197" y="4576823"/>
                </a:lnTo>
                <a:lnTo>
                  <a:pt x="6112059" y="4932547"/>
                </a:lnTo>
                <a:lnTo>
                  <a:pt x="6112059" y="5497639"/>
                </a:lnTo>
                <a:lnTo>
                  <a:pt x="5934197" y="5853362"/>
                </a:lnTo>
                <a:lnTo>
                  <a:pt x="5091682" y="5853362"/>
                </a:lnTo>
                <a:lnTo>
                  <a:pt x="4772547" y="5215093"/>
                </a:lnTo>
                <a:close/>
                <a:moveTo>
                  <a:pt x="6112059" y="4237500"/>
                </a:moveTo>
                <a:lnTo>
                  <a:pt x="6112059" y="4863532"/>
                </a:lnTo>
                <a:lnTo>
                  <a:pt x="5955551" y="4550516"/>
                </a:lnTo>
                <a:close/>
                <a:moveTo>
                  <a:pt x="16059" y="4018647"/>
                </a:moveTo>
                <a:lnTo>
                  <a:pt x="314653" y="4615834"/>
                </a:lnTo>
                <a:lnTo>
                  <a:pt x="314552" y="4616038"/>
                </a:lnTo>
                <a:lnTo>
                  <a:pt x="16059" y="4019054"/>
                </a:lnTo>
                <a:close/>
                <a:moveTo>
                  <a:pt x="1517379" y="3924133"/>
                </a:moveTo>
                <a:lnTo>
                  <a:pt x="2370725" y="3924133"/>
                </a:lnTo>
                <a:lnTo>
                  <a:pt x="2693669" y="4570021"/>
                </a:lnTo>
                <a:lnTo>
                  <a:pt x="2370725" y="5215910"/>
                </a:lnTo>
                <a:lnTo>
                  <a:pt x="1517379" y="5215910"/>
                </a:lnTo>
                <a:lnTo>
                  <a:pt x="1194434" y="4570021"/>
                </a:lnTo>
                <a:close/>
                <a:moveTo>
                  <a:pt x="3900749" y="3920574"/>
                </a:moveTo>
                <a:lnTo>
                  <a:pt x="4743264" y="3920574"/>
                </a:lnTo>
                <a:lnTo>
                  <a:pt x="5062399" y="4558841"/>
                </a:lnTo>
                <a:lnTo>
                  <a:pt x="4743264" y="5197110"/>
                </a:lnTo>
                <a:lnTo>
                  <a:pt x="3900749" y="5197110"/>
                </a:lnTo>
                <a:lnTo>
                  <a:pt x="3581614" y="4558841"/>
                </a:lnTo>
                <a:close/>
                <a:moveTo>
                  <a:pt x="329479" y="3291862"/>
                </a:moveTo>
                <a:lnTo>
                  <a:pt x="1182825" y="3291862"/>
                </a:lnTo>
                <a:lnTo>
                  <a:pt x="1505769" y="3937751"/>
                </a:lnTo>
                <a:lnTo>
                  <a:pt x="1182825" y="4583637"/>
                </a:lnTo>
                <a:lnTo>
                  <a:pt x="329479" y="4583637"/>
                </a:lnTo>
                <a:lnTo>
                  <a:pt x="16059" y="3956802"/>
                </a:lnTo>
                <a:lnTo>
                  <a:pt x="16059" y="3918701"/>
                </a:lnTo>
                <a:close/>
                <a:moveTo>
                  <a:pt x="2708692" y="3282305"/>
                </a:moveTo>
                <a:lnTo>
                  <a:pt x="3551207" y="3282305"/>
                </a:lnTo>
                <a:lnTo>
                  <a:pt x="3870342" y="3920575"/>
                </a:lnTo>
                <a:lnTo>
                  <a:pt x="3551207" y="4558841"/>
                </a:lnTo>
                <a:lnTo>
                  <a:pt x="2708692" y="4558841"/>
                </a:lnTo>
                <a:lnTo>
                  <a:pt x="2389557" y="3920575"/>
                </a:lnTo>
                <a:close/>
                <a:moveTo>
                  <a:pt x="5082629" y="3273982"/>
                </a:moveTo>
                <a:lnTo>
                  <a:pt x="5925144" y="3273982"/>
                </a:lnTo>
                <a:lnTo>
                  <a:pt x="6112059" y="3647812"/>
                </a:lnTo>
                <a:lnTo>
                  <a:pt x="6112059" y="4176690"/>
                </a:lnTo>
                <a:lnTo>
                  <a:pt x="5925144" y="4550516"/>
                </a:lnTo>
                <a:lnTo>
                  <a:pt x="5082629" y="4550516"/>
                </a:lnTo>
                <a:lnTo>
                  <a:pt x="4763494" y="3912249"/>
                </a:lnTo>
                <a:close/>
                <a:moveTo>
                  <a:pt x="6112059" y="2940410"/>
                </a:moveTo>
                <a:lnTo>
                  <a:pt x="6112059" y="3556864"/>
                </a:lnTo>
                <a:lnTo>
                  <a:pt x="5957945" y="3248635"/>
                </a:lnTo>
                <a:close/>
                <a:moveTo>
                  <a:pt x="1518198" y="2630882"/>
                </a:moveTo>
                <a:lnTo>
                  <a:pt x="2360713" y="2630882"/>
                </a:lnTo>
                <a:lnTo>
                  <a:pt x="2679848" y="3269153"/>
                </a:lnTo>
                <a:lnTo>
                  <a:pt x="2360713" y="3907420"/>
                </a:lnTo>
                <a:lnTo>
                  <a:pt x="1518198" y="3907420"/>
                </a:lnTo>
                <a:lnTo>
                  <a:pt x="1199063" y="3269153"/>
                </a:lnTo>
                <a:close/>
                <a:moveTo>
                  <a:pt x="3890754" y="2625039"/>
                </a:moveTo>
                <a:lnTo>
                  <a:pt x="4733269" y="2625039"/>
                </a:lnTo>
                <a:lnTo>
                  <a:pt x="5052404" y="3263309"/>
                </a:lnTo>
                <a:lnTo>
                  <a:pt x="4733269" y="3901577"/>
                </a:lnTo>
                <a:lnTo>
                  <a:pt x="3890754" y="3901577"/>
                </a:lnTo>
                <a:lnTo>
                  <a:pt x="3571619" y="3263309"/>
                </a:lnTo>
                <a:close/>
                <a:moveTo>
                  <a:pt x="326141" y="1992612"/>
                </a:moveTo>
                <a:lnTo>
                  <a:pt x="1168656" y="1992612"/>
                </a:lnTo>
                <a:lnTo>
                  <a:pt x="1487791" y="2630884"/>
                </a:lnTo>
                <a:lnTo>
                  <a:pt x="1168656" y="3269153"/>
                </a:lnTo>
                <a:lnTo>
                  <a:pt x="326141" y="3269153"/>
                </a:lnTo>
                <a:lnTo>
                  <a:pt x="16059" y="2648990"/>
                </a:lnTo>
                <a:lnTo>
                  <a:pt x="16059" y="2612778"/>
                </a:lnTo>
                <a:close/>
                <a:moveTo>
                  <a:pt x="2699206" y="1965609"/>
                </a:moveTo>
                <a:lnTo>
                  <a:pt x="3552552" y="1965609"/>
                </a:lnTo>
                <a:lnTo>
                  <a:pt x="3875496" y="2611500"/>
                </a:lnTo>
                <a:lnTo>
                  <a:pt x="3552552" y="3257388"/>
                </a:lnTo>
                <a:lnTo>
                  <a:pt x="2699206" y="3257388"/>
                </a:lnTo>
                <a:lnTo>
                  <a:pt x="2376261" y="2611500"/>
                </a:lnTo>
                <a:close/>
                <a:moveTo>
                  <a:pt x="5073758" y="1960460"/>
                </a:moveTo>
                <a:lnTo>
                  <a:pt x="5916273" y="1960460"/>
                </a:lnTo>
                <a:lnTo>
                  <a:pt x="6112059" y="2352034"/>
                </a:lnTo>
                <a:lnTo>
                  <a:pt x="6112059" y="2845431"/>
                </a:lnTo>
                <a:lnTo>
                  <a:pt x="5916273" y="3237002"/>
                </a:lnTo>
                <a:lnTo>
                  <a:pt x="5073758" y="3237002"/>
                </a:lnTo>
                <a:lnTo>
                  <a:pt x="4754623" y="2598731"/>
                </a:lnTo>
                <a:close/>
                <a:moveTo>
                  <a:pt x="6112059" y="1619455"/>
                </a:moveTo>
                <a:lnTo>
                  <a:pt x="6112059" y="2272124"/>
                </a:lnTo>
                <a:lnTo>
                  <a:pt x="5948892" y="1945789"/>
                </a:lnTo>
                <a:close/>
                <a:moveTo>
                  <a:pt x="1517417" y="1325820"/>
                </a:moveTo>
                <a:lnTo>
                  <a:pt x="2359932" y="1325820"/>
                </a:lnTo>
                <a:lnTo>
                  <a:pt x="2679067" y="1964090"/>
                </a:lnTo>
                <a:lnTo>
                  <a:pt x="2359932" y="2602361"/>
                </a:lnTo>
                <a:lnTo>
                  <a:pt x="1517417" y="2602361"/>
                </a:lnTo>
                <a:lnTo>
                  <a:pt x="1198282" y="1964090"/>
                </a:lnTo>
                <a:close/>
                <a:moveTo>
                  <a:pt x="3881701" y="1322192"/>
                </a:moveTo>
                <a:lnTo>
                  <a:pt x="4724216" y="1322192"/>
                </a:lnTo>
                <a:lnTo>
                  <a:pt x="5043351" y="1960461"/>
                </a:lnTo>
                <a:lnTo>
                  <a:pt x="4724216" y="2598731"/>
                </a:lnTo>
                <a:lnTo>
                  <a:pt x="3881701" y="2598731"/>
                </a:lnTo>
                <a:lnTo>
                  <a:pt x="3562566" y="1960461"/>
                </a:lnTo>
                <a:close/>
                <a:moveTo>
                  <a:pt x="317087" y="685895"/>
                </a:moveTo>
                <a:lnTo>
                  <a:pt x="1159602" y="685895"/>
                </a:lnTo>
                <a:lnTo>
                  <a:pt x="1478737" y="1324166"/>
                </a:lnTo>
                <a:lnTo>
                  <a:pt x="1159602" y="1962435"/>
                </a:lnTo>
                <a:lnTo>
                  <a:pt x="317087" y="1962435"/>
                </a:lnTo>
                <a:lnTo>
                  <a:pt x="16059" y="1360381"/>
                </a:lnTo>
                <a:lnTo>
                  <a:pt x="16059" y="1287952"/>
                </a:lnTo>
                <a:close/>
                <a:moveTo>
                  <a:pt x="2700421" y="661243"/>
                </a:moveTo>
                <a:lnTo>
                  <a:pt x="3542936" y="661243"/>
                </a:lnTo>
                <a:lnTo>
                  <a:pt x="3862071" y="1299514"/>
                </a:lnTo>
                <a:lnTo>
                  <a:pt x="3542936" y="1937783"/>
                </a:lnTo>
                <a:lnTo>
                  <a:pt x="2700421" y="1937783"/>
                </a:lnTo>
                <a:lnTo>
                  <a:pt x="2381286" y="1299514"/>
                </a:lnTo>
                <a:close/>
                <a:moveTo>
                  <a:pt x="5063452" y="655402"/>
                </a:moveTo>
                <a:lnTo>
                  <a:pt x="5905967" y="655402"/>
                </a:lnTo>
                <a:lnTo>
                  <a:pt x="6112059" y="1067585"/>
                </a:lnTo>
                <a:lnTo>
                  <a:pt x="6112059" y="1519758"/>
                </a:lnTo>
                <a:lnTo>
                  <a:pt x="5905967" y="1931941"/>
                </a:lnTo>
                <a:lnTo>
                  <a:pt x="5063452" y="1931941"/>
                </a:lnTo>
                <a:lnTo>
                  <a:pt x="4744317" y="1293672"/>
                </a:lnTo>
                <a:close/>
                <a:moveTo>
                  <a:pt x="6112059" y="259619"/>
                </a:moveTo>
                <a:lnTo>
                  <a:pt x="6112059" y="998569"/>
                </a:lnTo>
                <a:lnTo>
                  <a:pt x="5927321" y="629094"/>
                </a:lnTo>
                <a:close/>
                <a:moveTo>
                  <a:pt x="4751339" y="22974"/>
                </a:moveTo>
                <a:lnTo>
                  <a:pt x="6112059" y="22974"/>
                </a:lnTo>
                <a:lnTo>
                  <a:pt x="6112059" y="198804"/>
                </a:lnTo>
                <a:lnTo>
                  <a:pt x="5896914" y="629094"/>
                </a:lnTo>
                <a:lnTo>
                  <a:pt x="5054399" y="629094"/>
                </a:lnTo>
                <a:close/>
                <a:moveTo>
                  <a:pt x="2386266" y="22974"/>
                </a:moveTo>
                <a:lnTo>
                  <a:pt x="3835535" y="22974"/>
                </a:lnTo>
                <a:lnTo>
                  <a:pt x="3532158" y="629726"/>
                </a:lnTo>
                <a:lnTo>
                  <a:pt x="2689643" y="629726"/>
                </a:lnTo>
                <a:close/>
                <a:moveTo>
                  <a:pt x="1508364" y="22974"/>
                </a:moveTo>
                <a:lnTo>
                  <a:pt x="2350879" y="22974"/>
                </a:lnTo>
                <a:lnTo>
                  <a:pt x="2670014" y="661244"/>
                </a:lnTo>
                <a:lnTo>
                  <a:pt x="2350879" y="1299514"/>
                </a:lnTo>
                <a:lnTo>
                  <a:pt x="1508364" y="1299514"/>
                </a:lnTo>
                <a:lnTo>
                  <a:pt x="1189229" y="661244"/>
                </a:lnTo>
                <a:close/>
                <a:moveTo>
                  <a:pt x="12700" y="22974"/>
                </a:moveTo>
                <a:lnTo>
                  <a:pt x="1471320" y="22974"/>
                </a:lnTo>
                <a:lnTo>
                  <a:pt x="1163267" y="639078"/>
                </a:lnTo>
                <a:lnTo>
                  <a:pt x="320752" y="639078"/>
                </a:lnTo>
                <a:close/>
                <a:moveTo>
                  <a:pt x="3868802" y="0"/>
                </a:moveTo>
                <a:lnTo>
                  <a:pt x="4722148" y="0"/>
                </a:lnTo>
                <a:lnTo>
                  <a:pt x="5045092" y="645889"/>
                </a:lnTo>
                <a:lnTo>
                  <a:pt x="4722148" y="1291778"/>
                </a:lnTo>
                <a:lnTo>
                  <a:pt x="3868802" y="1291778"/>
                </a:lnTo>
                <a:lnTo>
                  <a:pt x="3545857" y="645889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6000">
                <a:srgbClr val="0070C0"/>
              </a:gs>
              <a:gs pos="38000">
                <a:srgbClr val="00B0F0"/>
              </a:gs>
              <a:gs pos="100000">
                <a:srgbClr val="0070C0"/>
              </a:gs>
            </a:gsLst>
            <a:lin ang="18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F19FE8-7C2E-45EB-C93F-04C1186A19C0}"/>
              </a:ext>
            </a:extLst>
          </p:cNvPr>
          <p:cNvGrpSpPr/>
          <p:nvPr/>
        </p:nvGrpSpPr>
        <p:grpSpPr>
          <a:xfrm>
            <a:off x="111609" y="-87529"/>
            <a:ext cx="2158419" cy="2450388"/>
            <a:chOff x="48001" y="-87529"/>
            <a:chExt cx="2158419" cy="2450388"/>
          </a:xfrm>
        </p:grpSpPr>
        <p:pic>
          <p:nvPicPr>
            <p:cNvPr id="13" name="Picture 12" descr="A blue dna structure with a screen and a computer screen&#10;&#10;Description automatically generated with medium confidence">
              <a:extLst>
                <a:ext uri="{FF2B5EF4-FFF2-40B4-BE49-F238E27FC236}">
                  <a16:creationId xmlns:a16="http://schemas.microsoft.com/office/drawing/2014/main" id="{4703EBDB-201D-5492-9F74-48438556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" t="4340" r="2753" b="11132"/>
            <a:stretch>
              <a:fillRect/>
            </a:stretch>
          </p:blipFill>
          <p:spPr>
            <a:xfrm rot="14358645">
              <a:off x="651993" y="328979"/>
              <a:ext cx="1970936" cy="1137919"/>
            </a:xfrm>
            <a:custGeom>
              <a:avLst/>
              <a:gdLst>
                <a:gd name="connsiteX0" fmla="*/ 985469 w 1970936"/>
                <a:gd name="connsiteY0" fmla="*/ 0 h 1137919"/>
                <a:gd name="connsiteX1" fmla="*/ 1970936 w 1970936"/>
                <a:gd name="connsiteY1" fmla="*/ 568959 h 1137919"/>
                <a:gd name="connsiteX2" fmla="*/ 985468 w 1970936"/>
                <a:gd name="connsiteY2" fmla="*/ 1137919 h 1137919"/>
                <a:gd name="connsiteX3" fmla="*/ 0 w 1970936"/>
                <a:gd name="connsiteY3" fmla="*/ 568959 h 113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0936" h="1137919">
                  <a:moveTo>
                    <a:pt x="985469" y="0"/>
                  </a:moveTo>
                  <a:lnTo>
                    <a:pt x="1970936" y="568959"/>
                  </a:lnTo>
                  <a:cubicBezTo>
                    <a:pt x="1767666" y="921033"/>
                    <a:pt x="1392008" y="1137919"/>
                    <a:pt x="985468" y="1137919"/>
                  </a:cubicBezTo>
                  <a:cubicBezTo>
                    <a:pt x="578928" y="1137919"/>
                    <a:pt x="203270" y="921033"/>
                    <a:pt x="0" y="568959"/>
                  </a:cubicBezTo>
                  <a:close/>
                </a:path>
              </a:pathLst>
            </a:custGeom>
            <a:ln>
              <a:noFill/>
            </a:ln>
          </p:spPr>
        </p:pic>
        <p:pic>
          <p:nvPicPr>
            <p:cNvPr id="14" name="Picture 13" descr="A cartoon of a person pointing at a robot&#10;&#10;Description automatically generated">
              <a:extLst>
                <a:ext uri="{FF2B5EF4-FFF2-40B4-BE49-F238E27FC236}">
                  <a16:creationId xmlns:a16="http://schemas.microsoft.com/office/drawing/2014/main" id="{1769D8A5-380B-EABD-C631-8C0178F15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62"/>
            <a:stretch>
              <a:fillRect/>
            </a:stretch>
          </p:blipFill>
          <p:spPr>
            <a:xfrm rot="21563353">
              <a:off x="149644" y="1227594"/>
              <a:ext cx="1970936" cy="1135265"/>
            </a:xfrm>
            <a:custGeom>
              <a:avLst/>
              <a:gdLst>
                <a:gd name="connsiteX0" fmla="*/ 980872 w 1970936"/>
                <a:gd name="connsiteY0" fmla="*/ 0 h 1135265"/>
                <a:gd name="connsiteX1" fmla="*/ 990066 w 1970936"/>
                <a:gd name="connsiteY1" fmla="*/ 0 h 1135265"/>
                <a:gd name="connsiteX2" fmla="*/ 1970936 w 1970936"/>
                <a:gd name="connsiteY2" fmla="*/ 566305 h 1135265"/>
                <a:gd name="connsiteX3" fmla="*/ 985468 w 1970936"/>
                <a:gd name="connsiteY3" fmla="*/ 1135265 h 1135265"/>
                <a:gd name="connsiteX4" fmla="*/ 0 w 1970936"/>
                <a:gd name="connsiteY4" fmla="*/ 566305 h 113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936" h="1135265">
                  <a:moveTo>
                    <a:pt x="980872" y="0"/>
                  </a:moveTo>
                  <a:lnTo>
                    <a:pt x="990066" y="0"/>
                  </a:lnTo>
                  <a:lnTo>
                    <a:pt x="1970936" y="566305"/>
                  </a:lnTo>
                  <a:cubicBezTo>
                    <a:pt x="1767666" y="918379"/>
                    <a:pt x="1392008" y="1135265"/>
                    <a:pt x="985468" y="1135265"/>
                  </a:cubicBezTo>
                  <a:cubicBezTo>
                    <a:pt x="578928" y="1135265"/>
                    <a:pt x="203270" y="918379"/>
                    <a:pt x="0" y="566305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  <p:pic>
          <p:nvPicPr>
            <p:cNvPr id="15" name="Picture 14" descr="A colorful background with a logo&#10;&#10;Description automatically generated">
              <a:extLst>
                <a:ext uri="{FF2B5EF4-FFF2-40B4-BE49-F238E27FC236}">
                  <a16:creationId xmlns:a16="http://schemas.microsoft.com/office/drawing/2014/main" id="{660D7079-A8C6-CE5A-8B60-25028104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7" t="17888" r="12527" b="17258"/>
            <a:stretch>
              <a:fillRect/>
            </a:stretch>
          </p:blipFill>
          <p:spPr>
            <a:xfrm rot="7158548">
              <a:off x="-368507" y="343359"/>
              <a:ext cx="1970936" cy="1137919"/>
            </a:xfrm>
            <a:custGeom>
              <a:avLst/>
              <a:gdLst>
                <a:gd name="connsiteX0" fmla="*/ 985469 w 1970936"/>
                <a:gd name="connsiteY0" fmla="*/ 0 h 1137919"/>
                <a:gd name="connsiteX1" fmla="*/ 1970936 w 1970936"/>
                <a:gd name="connsiteY1" fmla="*/ 568959 h 1137919"/>
                <a:gd name="connsiteX2" fmla="*/ 985468 w 1970936"/>
                <a:gd name="connsiteY2" fmla="*/ 1137919 h 1137919"/>
                <a:gd name="connsiteX3" fmla="*/ 0 w 1970936"/>
                <a:gd name="connsiteY3" fmla="*/ 568959 h 113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0936" h="1137919">
                  <a:moveTo>
                    <a:pt x="985469" y="0"/>
                  </a:moveTo>
                  <a:lnTo>
                    <a:pt x="1970936" y="568959"/>
                  </a:lnTo>
                  <a:cubicBezTo>
                    <a:pt x="1767666" y="921033"/>
                    <a:pt x="1392008" y="1137919"/>
                    <a:pt x="985468" y="1137919"/>
                  </a:cubicBezTo>
                  <a:cubicBezTo>
                    <a:pt x="578928" y="1137919"/>
                    <a:pt x="203270" y="921033"/>
                    <a:pt x="0" y="568959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856412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0A0471-5961-81B4-4540-232576D5D4CE}"/>
              </a:ext>
            </a:extLst>
          </p:cNvPr>
          <p:cNvSpPr txBox="1"/>
          <p:nvPr/>
        </p:nvSpPr>
        <p:spPr>
          <a:xfrm>
            <a:off x="1548384" y="1170432"/>
            <a:ext cx="5120640" cy="304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1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Hollett</dc:creator>
  <cp:lastModifiedBy>Kyle Hollett</cp:lastModifiedBy>
  <cp:revision>2</cp:revision>
  <dcterms:created xsi:type="dcterms:W3CDTF">2024-02-19T15:47:14Z</dcterms:created>
  <dcterms:modified xsi:type="dcterms:W3CDTF">2024-02-19T17:24:56Z</dcterms:modified>
</cp:coreProperties>
</file>