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87" r:id="rId2"/>
    <p:sldId id="591" r:id="rId3"/>
    <p:sldId id="588" r:id="rId4"/>
    <p:sldId id="589" r:id="rId5"/>
    <p:sldId id="590" r:id="rId6"/>
    <p:sldId id="592" r:id="rId7"/>
    <p:sldId id="598" r:id="rId8"/>
    <p:sldId id="593" r:id="rId9"/>
    <p:sldId id="594" r:id="rId10"/>
    <p:sldId id="595" r:id="rId11"/>
    <p:sldId id="596" r:id="rId12"/>
    <p:sldId id="597" r:id="rId13"/>
    <p:sldId id="600" r:id="rId14"/>
    <p:sldId id="599" r:id="rId15"/>
    <p:sldId id="601" r:id="rId16"/>
    <p:sldId id="602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D426-E3B3-443F-8DBD-D25689FBDAE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665C9-ACFF-4010-8189-8C6BB455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A579-DBA0-48AA-B678-B5E5B963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47120-416B-43EA-8E81-62CD043E8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F878-5507-4A70-971E-09F2B2D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3E0F-6FEA-4C37-94A8-5CCEC7F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96A-4F75-40F6-B35B-E3F67290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FBA5-4373-45BA-ADEF-E26B9357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01C3-2F48-4AE8-9666-8206EF1A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4989-71A8-4F94-A959-F53C8BC2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C157-2D18-45F6-8851-7DC6C29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081B-2BA3-44D5-A2E0-05F726C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441E9-2D69-46B1-81DF-3402CEAB6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C5CE-BEA0-4B21-9BF4-52D6C32F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C071-48A5-4A5B-8A56-979A697E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18D5-8DCD-41B3-8C98-F2757821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A9CA-D93E-4820-A0D8-B5A3468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A601-C17D-46E6-A663-EA50C2B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1A99-5547-4A5C-9BE1-643D1C2E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CA89-D4ED-4EBD-A12D-96BD76E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A4FC-7035-4B82-8905-E7608AA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429C-DB00-4262-9268-4094268B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AF0E-D6AC-4E73-A716-94D2D7DF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314F-E917-4079-81FD-5EDC6D405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8B9C-80AF-4453-9DC8-A5475287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8197-B42C-4EF1-A59F-D2239B3B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437C-0473-475F-9982-2692F9E7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9B2-CCDD-43E4-A826-F5316D2F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D385-356B-4DB9-9F04-49EE0CC9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FC13B-8B29-4198-B92B-6DDEF55D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ADED9-C12E-49EF-87A2-8B763D1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7DB7F-E47F-4729-9C81-5075C049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4FF5A-32EF-4AA1-934E-AD64E8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8FF4-ABE2-4751-891F-277FFAA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3A37-CB8B-4B60-82ED-8F18F658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9F411-5631-47A5-9DE3-5B4999E9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A8E52-36D6-4855-AD54-A944625EA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5E1C0-F5AD-45AC-A131-4DD463E3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29B96-91C2-45FB-A155-EC750644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D9059-3855-4272-9608-999C7065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13C0-A6AF-41E4-B089-CF87F141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5DAF-3F7F-4B1C-9612-B8E67AC5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0DFA7-201F-45C4-B534-01BA2577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A1796-B9F4-4B2A-BE8E-580CF8E2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C10FE-69EB-4D6C-86DB-EEBF2377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5E4B8-545A-4D39-A0E0-0C025D30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15F5E-B17A-4C97-9EAA-B068DDFE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9CC27-0796-4177-AE6E-E66795B9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D71-4F2C-4FD1-9E44-446DE439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867D-20FE-4BB1-B75D-4CAB795B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A4AB-BBEF-4AF3-88D6-FCFB0A39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33071-FC93-4F76-A4B9-745CABEC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A1C0-82C4-4CEE-AE86-E95A5D0E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5106-86E5-4C8B-84C4-70111803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C482-EA03-4220-83E6-BFD19240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92D5B-CDCF-4E0A-9959-8EBA47E59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5213-30A1-47B6-A208-CA5A6BED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B5E99-3171-4539-ADAF-F604F1D1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103D-FCA3-43DD-AE5E-41631415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880B-6A8C-4723-A443-7CC67FB8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7CD1-A3BE-4335-9BE1-B4C7E367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D583-4751-4FB5-9E75-A86447A6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A63E-A36D-4849-9100-9B9EA0290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1E31-62E0-4A5D-98D6-E6CF538BEA4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5C24-1245-4876-81BD-CB5B7E474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C1C6-EB35-4FD2-997A-CD1B99FA2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E18E-A3F0-4ED3-A70C-8A943B65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103" y="4607648"/>
            <a:ext cx="8065284" cy="1307280"/>
          </a:xfrm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vi-V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 descr="Bg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8099"/>
            <a:ext cx="12192000" cy="435864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29559" y="3261002"/>
            <a:ext cx="10670475" cy="1667063"/>
          </a:xfrm>
          <a:prstGeom prst="rect">
            <a:avLst/>
          </a:prstGeom>
        </p:spPr>
        <p:txBody>
          <a:bodyPr vert="horz" lIns="0" tIns="60960" rIns="121920" bIns="60960" rtlCol="0" anchor="ctr">
            <a:noAutofit/>
          </a:bodyPr>
          <a:lstStyle/>
          <a:p>
            <a:pPr defTabSz="609585">
              <a:spcBef>
                <a:spcPct val="0"/>
              </a:spcBef>
              <a:defRPr/>
            </a:pP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Nhận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dạng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ảnh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với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Keras</a:t>
            </a:r>
            <a:endParaRPr lang="en-US" sz="4267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83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16CB-5571-4EEE-93BF-DBC56F45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Xception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45B40-B9D7-4CD4-B524-5C9CFCFF3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10" y="1690688"/>
            <a:ext cx="5790180" cy="4351338"/>
          </a:xfrm>
        </p:spPr>
      </p:pic>
    </p:spTree>
    <p:extLst>
      <p:ext uri="{BB962C8B-B14F-4D97-AF65-F5344CB8AC3E}">
        <p14:creationId xmlns:p14="http://schemas.microsoft.com/office/powerpoint/2010/main" val="231172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7936-341B-4925-A0EC-46BA8F1A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9BA64-5BFC-4C91-A9A9-24C4F064A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55" y="1690688"/>
            <a:ext cx="4757089" cy="4351338"/>
          </a:xfrm>
        </p:spPr>
      </p:pic>
    </p:spTree>
    <p:extLst>
      <p:ext uri="{BB962C8B-B14F-4D97-AF65-F5344CB8AC3E}">
        <p14:creationId xmlns:p14="http://schemas.microsoft.com/office/powerpoint/2010/main" val="173777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437C-D82F-4CF3-BDBD-6A5D00FD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67C4-01F3-4DF0-8D7A-9733668B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training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B050"/>
                </a:solidFill>
              </a:rPr>
              <a:t>Một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layer </a:t>
            </a:r>
            <a:r>
              <a:rPr lang="en-US" dirty="0" err="1">
                <a:solidFill>
                  <a:srgbClr val="00B050"/>
                </a:solidFill>
              </a:rPr>
              <a:t>trên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cùng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layer </a:t>
            </a:r>
            <a:r>
              <a:rPr lang="en-US" dirty="0" err="1">
                <a:solidFill>
                  <a:srgbClr val="0070C0"/>
                </a:solidFill>
              </a:rPr>
              <a:t>bên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dưới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r>
              <a:rPr lang="en-US" dirty="0"/>
              <a:t>Train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layer </a:t>
            </a:r>
            <a:r>
              <a:rPr lang="en-US" dirty="0" err="1">
                <a:solidFill>
                  <a:srgbClr val="00B050"/>
                </a:solidFill>
              </a:rPr>
              <a:t>mới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layer </a:t>
            </a:r>
            <a:r>
              <a:rPr lang="en-US" dirty="0" err="1">
                <a:solidFill>
                  <a:srgbClr val="0070C0"/>
                </a:solidFill>
              </a:rPr>
              <a:t>bên</a:t>
            </a:r>
            <a:r>
              <a:rPr lang="en-US" dirty="0">
                <a:solidFill>
                  <a:srgbClr val="0070C0"/>
                </a:solidFill>
              </a:rPr>
              <a:t> d</a:t>
            </a:r>
            <a:r>
              <a:rPr lang="vi-VN" dirty="0">
                <a:solidFill>
                  <a:srgbClr val="0070C0"/>
                </a:solidFill>
              </a:rPr>
              <a:t>ư</a:t>
            </a:r>
            <a:r>
              <a:rPr lang="en-US" dirty="0" err="1">
                <a:solidFill>
                  <a:srgbClr val="0070C0"/>
                </a:solidFill>
              </a:rPr>
              <a:t>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train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08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103" y="4607648"/>
            <a:ext cx="8065284" cy="1307280"/>
          </a:xfrm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vi-V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 descr="Bg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8099"/>
            <a:ext cx="12192000" cy="435864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29559" y="3261002"/>
            <a:ext cx="10670475" cy="1667063"/>
          </a:xfrm>
          <a:prstGeom prst="rect">
            <a:avLst/>
          </a:prstGeom>
        </p:spPr>
        <p:txBody>
          <a:bodyPr vert="horz" lIns="0" tIns="60960" rIns="121920" bIns="60960" rtlCol="0" anchor="ctr">
            <a:noAutofit/>
          </a:bodyPr>
          <a:lstStyle/>
          <a:p>
            <a:pPr defTabSz="609585">
              <a:spcBef>
                <a:spcPct val="0"/>
              </a:spcBef>
              <a:defRPr/>
            </a:pP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Nhận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dạng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mặt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với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Keras</a:t>
            </a:r>
            <a:endParaRPr lang="en-US" sz="4267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36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12E-6AD8-4674-9D20-043FF536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5C18-9876-41C8-9D77-A5E29C63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Haar</a:t>
            </a:r>
            <a:r>
              <a:rPr lang="en-US" dirty="0">
                <a:solidFill>
                  <a:schemeClr val="accent6"/>
                </a:solidFill>
              </a:rPr>
              <a:t> cascades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neural network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classification.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training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triplet loss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04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88DF-FB40-40AB-BCF6-51713204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Triplet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415EF-2026-4554-AE3A-2A75017F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94180" cy="4351338"/>
          </a:xfr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2336B69-EAFC-4FD0-AA5B-CC624A7B5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94" y="3267246"/>
            <a:ext cx="4480306" cy="11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4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8497-5291-40E4-B448-63224F27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27B0-62FC-4164-B908-90BED47D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),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).</a:t>
            </a:r>
          </a:p>
          <a:p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qua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vector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/>
              <a:t>.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vector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8D993-EA15-4B06-9B6A-2F3259DCB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03" y="4127057"/>
            <a:ext cx="8563994" cy="12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14515"/>
            <a:ext cx="12192000" cy="68580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4424391" y="1731818"/>
            <a:ext cx="3315512" cy="3315511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91221" y="3063501"/>
            <a:ext cx="1981855" cy="652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74320" indent="-27432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76C2BE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08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0CA-DBF5-43CB-B2FA-F07E1058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E25F6-F4DE-400F-8DE0-2ADF1A509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04" y="1690688"/>
            <a:ext cx="6735192" cy="3955134"/>
          </a:xfrm>
        </p:spPr>
      </p:pic>
    </p:spTree>
    <p:extLst>
      <p:ext uri="{BB962C8B-B14F-4D97-AF65-F5344CB8AC3E}">
        <p14:creationId xmlns:p14="http://schemas.microsoft.com/office/powerpoint/2010/main" val="136862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C206-0C44-4675-B8AC-107D5E3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59C4A-3B28-4EF5-8414-AC1BE9C11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9" y="1690688"/>
            <a:ext cx="4947082" cy="3816930"/>
          </a:xfrm>
        </p:spPr>
      </p:pic>
    </p:spTree>
    <p:extLst>
      <p:ext uri="{BB962C8B-B14F-4D97-AF65-F5344CB8AC3E}">
        <p14:creationId xmlns:p14="http://schemas.microsoft.com/office/powerpoint/2010/main" val="315205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C07A-3F26-4038-9A7C-F979A7DC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952EEA-CD72-4FE1-B923-249A78FFF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756410"/>
            <a:ext cx="4541520" cy="3345180"/>
          </a:xfrm>
        </p:spPr>
      </p:pic>
    </p:spTree>
    <p:extLst>
      <p:ext uri="{BB962C8B-B14F-4D97-AF65-F5344CB8AC3E}">
        <p14:creationId xmlns:p14="http://schemas.microsoft.com/office/powerpoint/2010/main" val="373366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FE8F-122C-4F20-B540-08C68502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EDD8E-81A4-4359-BB8A-BDD97E62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Convolution layer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Pooling layer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  <a:p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pooling layer,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ở layer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ở layer </a:t>
            </a:r>
            <a:r>
              <a:rPr lang="en-US" dirty="0" err="1"/>
              <a:t>dưới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4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5DAB-1E99-432B-85CC-66975AF1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68680-ACB3-4AB7-B42C-46522328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47" y="1690688"/>
            <a:ext cx="9995905" cy="4351338"/>
          </a:xfrm>
        </p:spPr>
      </p:pic>
    </p:spTree>
    <p:extLst>
      <p:ext uri="{BB962C8B-B14F-4D97-AF65-F5344CB8AC3E}">
        <p14:creationId xmlns:p14="http://schemas.microsoft.com/office/powerpoint/2010/main" val="123303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B46A-F3A6-42CD-BFF4-6F1D88D0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A80E-66AB-4278-8DD9-96529C37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B5878-6613-4A4B-A95F-8266ABBF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144914"/>
            <a:ext cx="5715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4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1D7A-F220-4915-843B-7ED476E0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DenseNet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39F30-A9D6-49AB-BF80-7FFFC657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27" y="1690688"/>
            <a:ext cx="5028345" cy="3568504"/>
          </a:xfrm>
        </p:spPr>
      </p:pic>
    </p:spTree>
    <p:extLst>
      <p:ext uri="{BB962C8B-B14F-4D97-AF65-F5344CB8AC3E}">
        <p14:creationId xmlns:p14="http://schemas.microsoft.com/office/powerpoint/2010/main" val="5794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832A-B107-4202-B981-058C8433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Inception-</a:t>
            </a:r>
            <a:r>
              <a:rPr lang="en-US" dirty="0" err="1"/>
              <a:t>ResNet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72949-6BB2-4559-8B8F-63ABBF1D9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44" y="1690688"/>
            <a:ext cx="9426512" cy="4351338"/>
          </a:xfrm>
        </p:spPr>
      </p:pic>
    </p:spTree>
    <p:extLst>
      <p:ext uri="{BB962C8B-B14F-4D97-AF65-F5344CB8AC3E}">
        <p14:creationId xmlns:p14="http://schemas.microsoft.com/office/powerpoint/2010/main" val="411201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367</Words>
  <Application>Microsoft Office PowerPoint</Application>
  <PresentationFormat>Widescreen</PresentationFormat>
  <Paragraphs>38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VGG architecture</vt:lpstr>
      <vt:lpstr>Convolution layer</vt:lpstr>
      <vt:lpstr>Pooling layer</vt:lpstr>
      <vt:lpstr>Tác dụng các layer</vt:lpstr>
      <vt:lpstr>ResNet architecture</vt:lpstr>
      <vt:lpstr>Residual block</vt:lpstr>
      <vt:lpstr>DenseNet architecture</vt:lpstr>
      <vt:lpstr>Inception-ResNet architecture</vt:lpstr>
      <vt:lpstr>Xception architecture</vt:lpstr>
      <vt:lpstr>Transfer learning</vt:lpstr>
      <vt:lpstr>Transfer learning</vt:lpstr>
      <vt:lpstr>PowerPoint Presentation</vt:lpstr>
      <vt:lpstr>Các tác vụ cơ bản</vt:lpstr>
      <vt:lpstr>Triplet loss</vt:lpstr>
      <vt:lpstr>Triplet loss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 dom</dc:creator>
  <cp:lastModifiedBy>Vu Dang Hoang (FTI HN)</cp:lastModifiedBy>
  <cp:revision>206</cp:revision>
  <dcterms:created xsi:type="dcterms:W3CDTF">2018-05-10T03:00:48Z</dcterms:created>
  <dcterms:modified xsi:type="dcterms:W3CDTF">2018-10-05T07:59:17Z</dcterms:modified>
</cp:coreProperties>
</file>