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87" r:id="rId2"/>
    <p:sldId id="779" r:id="rId3"/>
    <p:sldId id="780" r:id="rId4"/>
    <p:sldId id="781" r:id="rId5"/>
    <p:sldId id="785" r:id="rId6"/>
    <p:sldId id="786" r:id="rId7"/>
    <p:sldId id="787" r:id="rId8"/>
    <p:sldId id="788" r:id="rId9"/>
    <p:sldId id="789" r:id="rId10"/>
    <p:sldId id="782" r:id="rId11"/>
    <p:sldId id="783" r:id="rId12"/>
    <p:sldId id="784" r:id="rId13"/>
    <p:sldId id="790" r:id="rId14"/>
    <p:sldId id="791" r:id="rId15"/>
    <p:sldId id="792" r:id="rId16"/>
    <p:sldId id="793" r:id="rId17"/>
    <p:sldId id="794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D426-E3B3-443F-8DBD-D25689FBDAE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665C9-ACFF-4010-8189-8C6BB455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79-DBA0-48AA-B678-B5E5B963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7120-416B-43EA-8E81-62CD043E8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F878-5507-4A70-971E-09F2B2D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3E0F-6FEA-4C37-94A8-5CCEC7F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96A-4F75-40F6-B35B-E3F67290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BA5-4373-45BA-ADEF-E26B9357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01C3-2F48-4AE8-9666-8206EF1A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989-71A8-4F94-A959-F53C8BC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C157-2D18-45F6-8851-7DC6C29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081B-2BA3-44D5-A2E0-05F726C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441E9-2D69-46B1-81DF-3402CEAB6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C5CE-BEA0-4B21-9BF4-52D6C32F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071-48A5-4A5B-8A56-979A697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18D5-8DCD-41B3-8C98-F2757821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A9CA-D93E-4820-A0D8-B5A3468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A601-C17D-46E6-A663-EA50C2B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A99-5547-4A5C-9BE1-643D1C2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CA89-D4ED-4EBD-A12D-96BD76E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A4FC-7035-4B82-8905-E7608AA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429C-DB00-4262-9268-4094268B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F0E-D6AC-4E73-A716-94D2D7D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314F-E917-4079-81FD-5EDC6D40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8B9C-80AF-4453-9DC8-A547528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8197-B42C-4EF1-A59F-D2239B3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437C-0473-475F-9982-2692F9E7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9B2-CCDD-43E4-A826-F5316D2F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D385-356B-4DB9-9F04-49EE0CC9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C13B-8B29-4198-B92B-6DDEF55D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ADED9-C12E-49EF-87A2-8B763D1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DB7F-E47F-4729-9C81-5075C04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FF5A-32EF-4AA1-934E-AD64E8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8FF4-ABE2-4751-891F-277FFAA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3A37-CB8B-4B60-82ED-8F18F65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9F411-5631-47A5-9DE3-5B4999E9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A8E52-36D6-4855-AD54-A944625E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E1C0-F5AD-45AC-A131-4DD463E3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29B96-91C2-45FB-A155-EC750644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D9059-3855-4272-9608-999C706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13C0-A6AF-41E4-B089-CF87F141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DAF-3F7F-4B1C-9612-B8E67AC5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DFA7-201F-45C4-B534-01BA2577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1796-B9F4-4B2A-BE8E-580CF8E2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C10FE-69EB-4D6C-86DB-EEBF2377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5E4B8-545A-4D39-A0E0-0C025D3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5F5E-B17A-4C97-9EAA-B068DDFE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CC27-0796-4177-AE6E-E66795B9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D71-4F2C-4FD1-9E44-446DE439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867D-20FE-4BB1-B75D-4CAB795B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A4AB-BBEF-4AF3-88D6-FCFB0A39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3071-FC93-4F76-A4B9-745CABE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A1C0-82C4-4CEE-AE86-E95A5D0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5106-86E5-4C8B-84C4-70111803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C482-EA03-4220-83E6-BFD19240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92D5B-CDCF-4E0A-9959-8EBA47E59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5213-30A1-47B6-A208-CA5A6BED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5E99-3171-4539-ADAF-F604F1D1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103D-FCA3-43DD-AE5E-4163141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880B-6A8C-4723-A443-7CC67FB8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7CD1-A3BE-4335-9BE1-B4C7E367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D583-4751-4FB5-9E75-A86447A6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63E-A36D-4849-9100-9B9EA029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1E31-62E0-4A5D-98D6-E6CF538BEA4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5C24-1245-4876-81BD-CB5B7E47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C1C6-EB35-4FD2-997A-CD1B99FA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Deep learning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Keras</a:t>
            </a:r>
            <a:endParaRPr lang="en-US" sz="4267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83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8AE7-0BC9-454A-9D1F-A91BC5DA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9541-1770-4332-A75A-2A8197E1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compile,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model object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loss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optimizer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Loss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vênh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model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layer </a:t>
            </a:r>
            <a:r>
              <a:rPr lang="en-US" dirty="0" err="1"/>
              <a:t>cuối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label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input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training.</a:t>
            </a:r>
          </a:p>
          <a:p>
            <a:r>
              <a:rPr lang="en-US" dirty="0">
                <a:solidFill>
                  <a:srgbClr val="0070C0"/>
                </a:solidFill>
              </a:rPr>
              <a:t>Optimizer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loss.</a:t>
            </a:r>
          </a:p>
          <a:p>
            <a:r>
              <a:rPr lang="en-US" dirty="0"/>
              <a:t>Learning rate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optimizer.</a:t>
            </a:r>
          </a:p>
        </p:txBody>
      </p:sp>
    </p:spTree>
    <p:extLst>
      <p:ext uri="{BB962C8B-B14F-4D97-AF65-F5344CB8AC3E}">
        <p14:creationId xmlns:p14="http://schemas.microsoft.com/office/powerpoint/2010/main" val="9234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247-154C-497E-B73E-ED64CEAA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76ED-DDA0-4553-BC6F-8A99F186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model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fit.</a:t>
            </a:r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input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feature (X) </a:t>
            </a:r>
            <a:r>
              <a:rPr lang="en-US" dirty="0" err="1"/>
              <a:t>và</a:t>
            </a:r>
            <a:r>
              <a:rPr lang="en-US" dirty="0"/>
              <a:t> label (Y).</a:t>
            </a:r>
          </a:p>
          <a:p>
            <a:r>
              <a:rPr lang="en-US" dirty="0" err="1"/>
              <a:t>Batch_size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train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).</a:t>
            </a:r>
          </a:p>
          <a:p>
            <a:r>
              <a:rPr lang="en-US" dirty="0"/>
              <a:t>Epochs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train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input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).</a:t>
            </a:r>
          </a:p>
          <a:p>
            <a:r>
              <a:rPr lang="en-US" dirty="0"/>
              <a:t>Epochs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model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input (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overfit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n).</a:t>
            </a:r>
          </a:p>
          <a:p>
            <a:r>
              <a:rPr lang="en-US" dirty="0" err="1"/>
              <a:t>Cần</a:t>
            </a:r>
            <a:r>
              <a:rPr lang="en-US" dirty="0"/>
              <a:t> epoch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Batch_size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10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A3DE-33CF-44A0-8D8B-B8A74B59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</a:t>
            </a:r>
            <a:r>
              <a:rPr lang="en-US" dirty="0" err="1"/>
              <a:t>và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F13E-8F7D-43DF-9767-E618C50A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predict_classes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label.</a:t>
            </a:r>
          </a:p>
          <a:p>
            <a:r>
              <a:rPr lang="en-US" dirty="0" err="1"/>
              <a:t>Hàm</a:t>
            </a:r>
            <a:r>
              <a:rPr lang="en-US" dirty="0"/>
              <a:t> predict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label.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code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626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Sentiment analysis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Keras</a:t>
            </a:r>
            <a:endParaRPr lang="en-US" sz="4267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41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AE6-EFC2-4871-874D-0DADCF8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1B9F-F864-41C6-A021-C38BE334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798992"/>
            <a:ext cx="10515600" cy="435133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tiêu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cực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“witty , vibrant , and intelligent” </a:t>
            </a:r>
            <a:r>
              <a:rPr lang="en-US" dirty="0"/>
              <a:t>hay </a:t>
            </a:r>
            <a:r>
              <a:rPr lang="en-US" dirty="0">
                <a:solidFill>
                  <a:srgbClr val="C00000"/>
                </a:solidFill>
              </a:rPr>
              <a:t>“an awful snooze”</a:t>
            </a:r>
            <a:r>
              <a:rPr lang="en-US" dirty="0"/>
              <a:t>.</a:t>
            </a:r>
          </a:p>
          <a:p>
            <a:r>
              <a:rPr lang="en-US" dirty="0" err="1"/>
              <a:t>Về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text classification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intent detection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chatbot.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chatbot,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than </a:t>
            </a:r>
            <a:r>
              <a:rPr lang="en-US" dirty="0" err="1"/>
              <a:t>phiền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chat chit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label,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hỏi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giá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4"/>
                </a:solidFill>
              </a:rPr>
              <a:t>mua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hàng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than </a:t>
            </a:r>
            <a:r>
              <a:rPr lang="en-US" dirty="0" err="1">
                <a:solidFill>
                  <a:srgbClr val="FF0000"/>
                </a:solidFill>
              </a:rPr>
              <a:t>phiền</a:t>
            </a:r>
            <a:r>
              <a:rPr lang="en-US" dirty="0"/>
              <a:t> hay </a:t>
            </a:r>
            <a:r>
              <a:rPr lang="en-US" dirty="0">
                <a:solidFill>
                  <a:schemeClr val="accent5"/>
                </a:solidFill>
              </a:rPr>
              <a:t>chat chit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label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77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4600-FECA-4A19-ACE3-8ACDCB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F3E9-2ACB-4F49-A72E-FCE4510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>
                <a:solidFill>
                  <a:schemeClr val="accent5"/>
                </a:solidFill>
              </a:rPr>
              <a:t> integer array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0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0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batch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Khi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test, </a:t>
            </a:r>
            <a:r>
              <a:rPr lang="en-US" dirty="0" err="1">
                <a:solidFill>
                  <a:srgbClr val="00B050"/>
                </a:solidFill>
              </a:rPr>
              <a:t>cần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chú</a:t>
            </a:r>
            <a:r>
              <a:rPr lang="en-US" dirty="0">
                <a:solidFill>
                  <a:srgbClr val="00B050"/>
                </a:solidFill>
              </a:rPr>
              <a:t> ý </a:t>
            </a:r>
            <a:r>
              <a:rPr lang="en-US" dirty="0" err="1">
                <a:solidFill>
                  <a:srgbClr val="00B050"/>
                </a:solidFill>
              </a:rPr>
              <a:t>sử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dụng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</a:t>
            </a:r>
            <a:r>
              <a:rPr lang="vi-VN" dirty="0">
                <a:solidFill>
                  <a:srgbClr val="00B050"/>
                </a:solidFill>
              </a:rPr>
              <a:t>ư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lúc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train.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B044-B748-4F56-A6F5-2CF1E847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E75F-CBC0-4481-9F02-7C665B8D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Embedding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layer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LSTM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MaxPool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Dropout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overfitting.</a:t>
            </a:r>
          </a:p>
          <a:p>
            <a:r>
              <a:rPr lang="en-US" dirty="0"/>
              <a:t>Activation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“sparse categorical cross entropy”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47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CB23-3165-44D6-B89F-0B70C296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126F-30C3-404B-B61A-7BC1BC1F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batch.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Max epoch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.</a:t>
            </a:r>
          </a:p>
          <a:p>
            <a:r>
              <a:rPr lang="en-US" dirty="0"/>
              <a:t>Sau </a:t>
            </a:r>
            <a:r>
              <a:rPr lang="en-US" dirty="0" err="1"/>
              <a:t>mỗi</a:t>
            </a:r>
            <a:r>
              <a:rPr lang="en-US" dirty="0"/>
              <a:t> epoch </a:t>
            </a:r>
            <a:r>
              <a:rPr lang="en-US" dirty="0" err="1"/>
              <a:t>sẽ</a:t>
            </a:r>
            <a:r>
              <a:rPr lang="en-US" dirty="0"/>
              <a:t> test model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validation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validation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ta </a:t>
            </a:r>
            <a:r>
              <a:rPr lang="en-US" dirty="0">
                <a:solidFill>
                  <a:srgbClr val="00B050"/>
                </a:solidFill>
              </a:rPr>
              <a:t>save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epoch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train.</a:t>
            </a:r>
          </a:p>
        </p:txBody>
      </p:sp>
    </p:spTree>
    <p:extLst>
      <p:ext uri="{BB962C8B-B14F-4D97-AF65-F5344CB8AC3E}">
        <p14:creationId xmlns:p14="http://schemas.microsoft.com/office/powerpoint/2010/main" val="215074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14515"/>
            <a:ext cx="12192000" cy="68580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4424391" y="1731818"/>
            <a:ext cx="3315512" cy="3315511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1221" y="3063501"/>
            <a:ext cx="1981855" cy="652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4320" indent="-27432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76C2B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08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4FF7-B7AB-44DB-9C90-B27C2AD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8ADF8-4111-43FA-92C9-69AABF4B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420" y="1690688"/>
            <a:ext cx="937116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34DCA-0508-4BB9-9D93-0DF937DB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80" y="1240346"/>
            <a:ext cx="9413040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27A0-DF6F-4362-8D59-3614839A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A06D-565D-4DC9-AD42-E56BB9E1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model.</a:t>
            </a:r>
          </a:p>
          <a:p>
            <a:r>
              <a:rPr lang="en-US" dirty="0"/>
              <a:t>Compile model.</a:t>
            </a:r>
          </a:p>
          <a:p>
            <a:r>
              <a:rPr lang="en-US" dirty="0"/>
              <a:t>Train.</a:t>
            </a:r>
          </a:p>
          <a:p>
            <a:r>
              <a:rPr lang="en-US" dirty="0"/>
              <a:t>Predict </a:t>
            </a:r>
            <a:r>
              <a:rPr lang="en-US" dirty="0" err="1"/>
              <a:t>hoặc</a:t>
            </a:r>
            <a:r>
              <a:rPr lang="en-US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27001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59B-923A-4C32-B720-6213EDF6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2204-1649-4FA4-A8C4-DE416A17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layer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Convolution</a:t>
            </a:r>
          </a:p>
          <a:p>
            <a:pPr lvl="1"/>
            <a:r>
              <a:rPr lang="en-US" dirty="0"/>
              <a:t>LSTM</a:t>
            </a:r>
          </a:p>
          <a:p>
            <a:pPr lvl="1"/>
            <a:r>
              <a:rPr lang="en-US" dirty="0"/>
              <a:t>Embedding</a:t>
            </a:r>
          </a:p>
          <a:p>
            <a:r>
              <a:rPr lang="en-US" dirty="0"/>
              <a:t>Layer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input.</a:t>
            </a:r>
          </a:p>
          <a:p>
            <a:r>
              <a:rPr lang="en-US" dirty="0"/>
              <a:t>Regularization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E61C7-2B95-40F8-AE01-E0949B42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28" y="1825625"/>
            <a:ext cx="4740572" cy="30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3807-C743-4872-B922-0CC8C7E7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C999-D802-4DF6-8897-D4D6B5B9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layer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layer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Thường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68A7-A264-4817-AC83-5DF607CD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28" y="3429000"/>
            <a:ext cx="219574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3418-3F4F-4D4D-9E89-CA048752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C91C-5901-4346-A9A3-8DBACCCD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layer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layer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tanh</a:t>
            </a:r>
            <a:r>
              <a:rPr lang="en-US" dirty="0"/>
              <a:t>.</a:t>
            </a:r>
          </a:p>
          <a:p>
            <a:r>
              <a:rPr lang="en-US" dirty="0"/>
              <a:t>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softmax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data point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label)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sigmoid </a:t>
            </a:r>
            <a:r>
              <a:rPr lang="en-US" dirty="0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data point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label).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7A26B-E155-456D-8D88-36BF1F91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93" y="4001294"/>
            <a:ext cx="6646414" cy="19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F45D-E489-47FE-A969-DC63C33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3685-A3B1-4813-80E5-6B6B88FC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layer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pooling layer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1D, 2D </a:t>
            </a:r>
            <a:r>
              <a:rPr lang="en-US" dirty="0" err="1"/>
              <a:t>hoặc</a:t>
            </a:r>
            <a:r>
              <a:rPr lang="en-US" dirty="0"/>
              <a:t> 3D.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1887F-0D49-4976-ABA0-EFFD27D7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5223"/>
            <a:ext cx="4567558" cy="192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5FF3B-A86A-419E-B83B-4F5F2B92F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7"/>
          <a:stretch/>
        </p:blipFill>
        <p:spPr>
          <a:xfrm>
            <a:off x="7201364" y="3524435"/>
            <a:ext cx="4152436" cy="26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F60-9864-4909-A092-77B4F229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4799-A757-4BAD-BE0E-CD7444DF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(text </a:t>
            </a:r>
            <a:r>
              <a:rPr lang="en-US" dirty="0" err="1"/>
              <a:t>hoặc</a:t>
            </a:r>
            <a:r>
              <a:rPr lang="en-US" dirty="0"/>
              <a:t> time series).</a:t>
            </a:r>
          </a:p>
          <a:p>
            <a:r>
              <a:rPr lang="en-US" dirty="0"/>
              <a:t>Training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convolution.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8EB68-D7F2-43E4-8BDA-255B1FAA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24" y="3060947"/>
            <a:ext cx="573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DAC-443D-4479-A1F6-7AD79AE3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D385-4FD4-426B-8C8E-12B76FCC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vector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layer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15723-67B4-41D0-9B3E-0E8A44F7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1" y="2871925"/>
            <a:ext cx="5356118" cy="26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817</Words>
  <Application>Microsoft Office PowerPoint</Application>
  <PresentationFormat>Widescreen</PresentationFormat>
  <Paragraphs>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Quy trình học máy</vt:lpstr>
      <vt:lpstr>Quy trình học máy với Keras</vt:lpstr>
      <vt:lpstr>Định nghĩa model</vt:lpstr>
      <vt:lpstr>Dense</vt:lpstr>
      <vt:lpstr>Activation</vt:lpstr>
      <vt:lpstr>Convolution</vt:lpstr>
      <vt:lpstr>LSTM</vt:lpstr>
      <vt:lpstr>Embedding</vt:lpstr>
      <vt:lpstr>Compile model</vt:lpstr>
      <vt:lpstr>Train</vt:lpstr>
      <vt:lpstr>Predict và test</vt:lpstr>
      <vt:lpstr>PowerPoint Presentation</vt:lpstr>
      <vt:lpstr>Giới thiệu bài toán</vt:lpstr>
      <vt:lpstr>Xử lý dữ liệu</vt:lpstr>
      <vt:lpstr>Thiết kế mô hình</vt:lpstr>
      <vt:lpstr>Train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 dom</dc:creator>
  <cp:lastModifiedBy>Vu Dang Hoang (FTI HN)</cp:lastModifiedBy>
  <cp:revision>180</cp:revision>
  <dcterms:created xsi:type="dcterms:W3CDTF">2018-05-10T03:00:48Z</dcterms:created>
  <dcterms:modified xsi:type="dcterms:W3CDTF">2018-09-07T08:28:13Z</dcterms:modified>
</cp:coreProperties>
</file>