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40313" cy="5040313"/>
  <p:notesSz cx="6858000" cy="9144000"/>
  <p:defaultTextStyle>
    <a:defPPr>
      <a:defRPr lang="zh-TW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>
        <p:scale>
          <a:sx n="66" d="100"/>
          <a:sy n="66" d="100"/>
        </p:scale>
        <p:origin x="3906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3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0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4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8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8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9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92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B386-FDF9-478D-88C5-9C19DB5C6674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1" t="41547" r="26999" b="12844"/>
          <a:stretch/>
        </p:blipFill>
        <p:spPr>
          <a:xfrm>
            <a:off x="-827314" y="-607854"/>
            <a:ext cx="6502400" cy="64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EDA_LAB</dc:creator>
  <cp:lastModifiedBy>EDA_LAB</cp:lastModifiedBy>
  <cp:revision>7</cp:revision>
  <dcterms:created xsi:type="dcterms:W3CDTF">2020-02-11T05:15:16Z</dcterms:created>
  <dcterms:modified xsi:type="dcterms:W3CDTF">2020-02-13T11:54:21Z</dcterms:modified>
</cp:coreProperties>
</file>