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3" autoAdjust="0"/>
  </p:normalViewPr>
  <p:slideViewPr>
    <p:cSldViewPr snapToGrid="0">
      <p:cViewPr varScale="1">
        <p:scale>
          <a:sx n="89" d="100"/>
          <a:sy n="89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341DC-D453-4216-AA56-010163CFC18D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36F0-B843-4997-8B30-79152CBA2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D36F0-B843-4997-8B30-79152CBA28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0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FEAFB-A203-49FC-A2F4-35EAE0F2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59894C-59D2-4CCE-8227-760B7512C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E87D2-A7A7-447C-B3B1-96894D11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D1443-60C2-49DE-96CD-13792AB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A70A-9833-4015-A299-20DDDFEB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0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F08CC-6CA8-4D85-BACC-20CE62C2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5E13A-30B6-436F-8CED-2E191F37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C9ED8-B3F2-4EB6-A242-55489481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1233-E9FD-4788-9123-6240E16C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03080-2E28-43A0-88DF-7B20D345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FDE82-6C68-4A61-B920-3E99A09BF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448F6A-8748-4203-B6FB-72C62282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11AF4-4E55-4961-BE94-F3A147F7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DA901-7B57-43CA-A4E3-423125C3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07D6B-324A-47CD-9F0F-B11D740E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FA026-AA12-4DBF-A69F-3E4B7BF1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8EDC3-B574-4978-BAF3-3FA9F36B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8A9FB-753E-467D-A106-3B096221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306C9-C26D-4BEC-BD73-8811453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966D9-709A-41B8-A5F7-ED391112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1E7E-39EE-4CE4-BA25-1FA627E6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64473-E195-4931-9367-C2462385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85740-CE4F-40E4-B4B8-4E078184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FA64E-DA75-4E67-B6C6-C7D4FEAC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0296-98C1-47CA-B198-6B5ABF7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1A92-99D0-44EA-A53F-BE99B723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AC1BE-BAE0-43E8-A137-448AD3951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399CB1-F0BA-4B59-B230-897C8C6F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4E2F4-2E5B-46F3-88F0-FC24D4A2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A801-27EA-41C4-84CF-6D552643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64469-B716-4C13-9920-718CFE1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8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39558-0E35-4D9A-981E-1B2932BF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42FEE-9C92-4829-A658-EF897E7E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C25E03-A51E-4FAC-8D19-76306453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81A7A-ABF8-4267-A9FA-C2DF6A7F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D2F92C-09AA-4848-95EF-93821F93B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FE58D-115A-439B-9BCB-C3FEDF6D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33173A-0ED1-4D7A-B060-99E1FE87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4CF4A-E675-439E-9AE1-04CBBA38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1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A0B12-3F23-4369-B6B3-5FE17E0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1B75DC-D51E-42D5-9A2F-97F2729A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12DD5C-6950-4487-8CA7-D6C1E24C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9FD09-C0FB-40DF-AF1C-A38B129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4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89C52-9B2A-49FA-8980-628DE79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B2C4C-204E-47C7-8BA7-0DB094C9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C89C9-44B2-4153-9534-11CBFC0F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9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1B57F-37D3-499F-80BA-F1FC21FB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6EB2D-604C-4561-A61C-0DFEE188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38BAC-4CF1-4D87-8BA1-8A23535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F7821-0BC6-41A9-80CD-01F3B26C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6BBCC-F7FA-4BE6-AEB9-184D9AA1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0D137-A1CC-48CE-9B93-1711C712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5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E902-70DB-4726-AA37-66C346E8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9DAA08-0BF2-4E45-8C6E-193128E0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9BA01-086F-4FDB-96CB-76E7C1B3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28DDF-AA8B-41E0-9DAB-8E21F9F9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E42E9-3D86-4AAF-AC5E-D1BFE327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537D2-5885-49D6-B4DA-A0299760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2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94A4E6-05F0-444E-BC79-E0067786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DFBB-AE34-4388-A92E-0B23E344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C7177-EE5D-4F9F-B952-8F5A04FC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70D4-A409-4912-9272-6942B6F725D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C1F9F-0DB5-4B4B-814A-72F138B9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C72D5-6893-4B00-BB7F-D595A7F27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5305-2B3F-4F6E-BD2C-BFA6BC8DD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1">
            <a:extLst>
              <a:ext uri="{FF2B5EF4-FFF2-40B4-BE49-F238E27FC236}">
                <a16:creationId xmlns:a16="http://schemas.microsoft.com/office/drawing/2014/main" id="{00727CE9-8079-4637-A17A-A97B3FD244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7759" y="181014"/>
            <a:ext cx="8169665" cy="8086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666308-6A11-4141-ADF7-7424DF4D9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70" y="1097281"/>
            <a:ext cx="7112804" cy="5663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B0337-9372-490B-9931-3302CCE8779C}"/>
              </a:ext>
            </a:extLst>
          </p:cNvPr>
          <p:cNvSpPr/>
          <p:nvPr/>
        </p:nvSpPr>
        <p:spPr>
          <a:xfrm>
            <a:off x="0" y="0"/>
            <a:ext cx="248501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6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9F3F62-A2F8-4AFF-9DD7-60BC5F3C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1" y="1500446"/>
            <a:ext cx="8247322" cy="494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311386-9029-4C7C-8CFD-C2C5808C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800" y="2248347"/>
            <a:ext cx="2875582" cy="4195949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AEB752F7-D801-4E79-B8BD-5B5B1271A70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2504" y="290922"/>
            <a:ext cx="3958898" cy="1017774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05F07815-D6D9-41FB-AC96-F39A5F5D5F2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1852" y="296780"/>
            <a:ext cx="2875582" cy="10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7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</Words>
  <Application>Microsoft Office PowerPoint</Application>
  <PresentationFormat>와이드스크린</PresentationFormat>
  <Paragraphs>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Younghoon Kim</dc:creator>
  <cp:lastModifiedBy>Younghoon Kim</cp:lastModifiedBy>
  <cp:revision>23</cp:revision>
  <dcterms:created xsi:type="dcterms:W3CDTF">2020-06-16T10:39:00Z</dcterms:created>
  <dcterms:modified xsi:type="dcterms:W3CDTF">2020-06-17T11:51:05Z</dcterms:modified>
</cp:coreProperties>
</file>