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9" r:id="rId2"/>
    <p:sldId id="285" r:id="rId3"/>
    <p:sldId id="287" r:id="rId4"/>
    <p:sldId id="288" r:id="rId5"/>
    <p:sldId id="289" r:id="rId6"/>
    <p:sldId id="290" r:id="rId7"/>
    <p:sldId id="278" r:id="rId8"/>
    <p:sldId id="283" r:id="rId9"/>
    <p:sldId id="280" r:id="rId10"/>
    <p:sldId id="281" r:id="rId11"/>
    <p:sldId id="282" r:id="rId12"/>
    <p:sldId id="284" r:id="rId13"/>
    <p:sldId id="28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75C2426C-AE6C-40ED-8304-61047CE3F6AE}">
          <p14:sldIdLst>
            <p14:sldId id="279"/>
            <p14:sldId id="285"/>
            <p14:sldId id="287"/>
            <p14:sldId id="288"/>
            <p14:sldId id="289"/>
            <p14:sldId id="290"/>
          </p14:sldIdLst>
        </p14:section>
        <p14:section name="指令" id="{B9258D21-D30B-4126-A7AD-AE21571B3B73}">
          <p14:sldIdLst>
            <p14:sldId id="278"/>
            <p14:sldId id="283"/>
            <p14:sldId id="280"/>
            <p14:sldId id="281"/>
            <p14:sldId id="282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D3DAD-A0E2-453D-8292-0ABC1A705ABE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52251-49E4-4A57-86AD-DA24C2E10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29F1-4049-4DD5-8A12-10BF3F7821F2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F22B-33A7-430B-B45B-2ED3857698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49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3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17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88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0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9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65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03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8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68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9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F22B-33A7-430B-B45B-2ED3857698F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7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1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6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06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6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41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32806" y="637286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2022/9/12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315994" y="638066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61808BD-D558-4FCD-ADF9-12202BC1D91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00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2022/9/12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4935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smtClean="0"/>
              <a:t>2022/9/12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24852" y="64935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61808BD-D558-4FCD-ADF9-12202BC1D91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0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4727" y="101600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什麼是資料庫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(Database)?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" y="785092"/>
            <a:ext cx="8355360" cy="185978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61" y="785092"/>
            <a:ext cx="3757462" cy="15424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4790610"/>
            <a:ext cx="6253597" cy="188550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27" y="2644878"/>
            <a:ext cx="7128756" cy="1994013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803564" y="5357091"/>
            <a:ext cx="302952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2" y="634991"/>
            <a:ext cx="7696867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" y="599309"/>
            <a:ext cx="7719729" cy="30177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5" y="3856473"/>
            <a:ext cx="7849280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8" y="784588"/>
            <a:ext cx="7963590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0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tables and keys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1330036"/>
            <a:ext cx="9361252" cy="172471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38545" y="794327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來幫助我們了解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內的資料或是讓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之間產生關聯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" y="4100944"/>
            <a:ext cx="6230335" cy="17641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8545" y="33885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資料型態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2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1599" y="91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13" y="-6928"/>
            <a:ext cx="4145639" cy="23928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2" y="727917"/>
            <a:ext cx="3868916" cy="35699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" y="5052291"/>
            <a:ext cx="7490519" cy="11538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238" y="2587981"/>
            <a:ext cx="2930799" cy="123451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13983" y="19259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設定表格屬性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59985" y="30274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顯示表格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刪除表格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501255" y="39285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改變表格屬性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15618" y="503006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表格取得所有資料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022413" y="5510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儲存資料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300" y="46607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代表全都要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4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49" y="986621"/>
            <a:ext cx="2513759" cy="9496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9" y="2370023"/>
            <a:ext cx="4660583" cy="100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49" y="4017569"/>
            <a:ext cx="3410957" cy="8222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1599" y="9119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 刪除資料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49" y="5310909"/>
            <a:ext cx="2822231" cy="8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1599" y="91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取得資料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821908"/>
            <a:ext cx="4159073" cy="4434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1626792"/>
            <a:ext cx="2326462" cy="11071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57235" y="1995711"/>
            <a:ext cx="71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做排序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由低到高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3" y="3095373"/>
            <a:ext cx="2286078" cy="85450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057235" y="3256474"/>
            <a:ext cx="71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做排序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由高到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99" y="4695970"/>
            <a:ext cx="3104878" cy="8458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647505" y="4749561"/>
            <a:ext cx="71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做排序如果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score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相同再由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student_id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325" y="485852"/>
            <a:ext cx="1549924" cy="87939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8843816" y="711165"/>
            <a:ext cx="714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只取得前兩筆資料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325" y="2163095"/>
            <a:ext cx="4320914" cy="40389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0051377" y="1625878"/>
            <a:ext cx="211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的用法和第二行程式碼一樣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1599" y="9119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創建公司資料庫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143"/>
            <a:ext cx="7719387" cy="56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2" y="723382"/>
            <a:ext cx="770448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4" y="724445"/>
            <a:ext cx="770448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808BD-D558-4FCD-ADF9-12202BC1D91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818" y="568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9" y="666900"/>
            <a:ext cx="7712108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174</Words>
  <Application>Microsoft Office PowerPoint</Application>
  <PresentationFormat>寬螢幕</PresentationFormat>
  <Paragraphs>53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huang</dc:creator>
  <cp:lastModifiedBy>huang</cp:lastModifiedBy>
  <cp:revision>110</cp:revision>
  <dcterms:created xsi:type="dcterms:W3CDTF">2022-09-12T15:26:15Z</dcterms:created>
  <dcterms:modified xsi:type="dcterms:W3CDTF">2022-11-02T20:32:09Z</dcterms:modified>
</cp:coreProperties>
</file>