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9" r:id="rId3"/>
    <p:sldId id="320" r:id="rId4"/>
    <p:sldId id="321" r:id="rId5"/>
    <p:sldId id="325" r:id="rId6"/>
    <p:sldId id="322" r:id="rId7"/>
    <p:sldId id="323" r:id="rId8"/>
    <p:sldId id="324" r:id="rId9"/>
    <p:sldId id="330" r:id="rId10"/>
    <p:sldId id="326" r:id="rId11"/>
    <p:sldId id="327" r:id="rId12"/>
    <p:sldId id="328" r:id="rId13"/>
    <p:sldId id="329" r:id="rId14"/>
    <p:sldId id="268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93727" autoAdjust="0"/>
  </p:normalViewPr>
  <p:slideViewPr>
    <p:cSldViewPr>
      <p:cViewPr varScale="1">
        <p:scale>
          <a:sx n="87" d="100"/>
          <a:sy n="87" d="100"/>
        </p:scale>
        <p:origin x="10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i, Lien Anh" userId="a3eab8da-cd16-4f96-8c9b-d0f9c19458a2" providerId="ADAL" clId="{7A346707-765C-4049-9B53-ADAF93C2E2F9}"/>
    <pc:docChg chg="undo custSel addSld delSld modSld sldOrd">
      <pc:chgData name="Khoi, Lien Anh" userId="a3eab8da-cd16-4f96-8c9b-d0f9c19458a2" providerId="ADAL" clId="{7A346707-765C-4049-9B53-ADAF93C2E2F9}" dt="2018-08-23T05:25:19.858" v="1268" actId="1076"/>
      <pc:docMkLst>
        <pc:docMk/>
      </pc:docMkLst>
      <pc:sldChg chg="addSp delSp modSp">
        <pc:chgData name="Khoi, Lien Anh" userId="a3eab8da-cd16-4f96-8c9b-d0f9c19458a2" providerId="ADAL" clId="{7A346707-765C-4049-9B53-ADAF93C2E2F9}" dt="2018-08-23T04:36:06.131" v="158" actId="1076"/>
        <pc:sldMkLst>
          <pc:docMk/>
          <pc:sldMk cId="2605265681" sldId="256"/>
        </pc:sldMkLst>
        <pc:spChg chg="mod">
          <ac:chgData name="Khoi, Lien Anh" userId="a3eab8da-cd16-4f96-8c9b-d0f9c19458a2" providerId="ADAL" clId="{7A346707-765C-4049-9B53-ADAF93C2E2F9}" dt="2018-08-23T04:35:00.438" v="152" actId="20577"/>
          <ac:spMkLst>
            <pc:docMk/>
            <pc:sldMk cId="2605265681" sldId="256"/>
            <ac:spMk id="4" creationId="{00000000-0000-0000-0000-000000000000}"/>
          </ac:spMkLst>
        </pc:spChg>
        <pc:picChg chg="del">
          <ac:chgData name="Khoi, Lien Anh" userId="a3eab8da-cd16-4f96-8c9b-d0f9c19458a2" providerId="ADAL" clId="{7A346707-765C-4049-9B53-ADAF93C2E2F9}" dt="2018-08-23T04:35:03.086" v="153" actId="478"/>
          <ac:picMkLst>
            <pc:docMk/>
            <pc:sldMk cId="2605265681" sldId="256"/>
            <ac:picMk id="2" creationId="{A94D59BA-A006-4C1A-8B3F-D4009CD3DDA2}"/>
          </ac:picMkLst>
        </pc:picChg>
        <pc:picChg chg="add mod">
          <ac:chgData name="Khoi, Lien Anh" userId="a3eab8da-cd16-4f96-8c9b-d0f9c19458a2" providerId="ADAL" clId="{7A346707-765C-4049-9B53-ADAF93C2E2F9}" dt="2018-08-23T04:36:06.131" v="158" actId="1076"/>
          <ac:picMkLst>
            <pc:docMk/>
            <pc:sldMk cId="2605265681" sldId="256"/>
            <ac:picMk id="1026" creationId="{283BA9EB-DBA9-4C12-A50B-40DB336378A5}"/>
          </ac:picMkLst>
        </pc:picChg>
      </pc:sldChg>
      <pc:sldChg chg="addSp delSp modSp delAnim">
        <pc:chgData name="Khoi, Lien Anh" userId="a3eab8da-cd16-4f96-8c9b-d0f9c19458a2" providerId="ADAL" clId="{7A346707-765C-4049-9B53-ADAF93C2E2F9}" dt="2018-08-23T04:44:54.630" v="809" actId="403"/>
        <pc:sldMkLst>
          <pc:docMk/>
          <pc:sldMk cId="1570455118" sldId="309"/>
        </pc:sldMkLst>
        <pc:spChg chg="del">
          <ac:chgData name="Khoi, Lien Anh" userId="a3eab8da-cd16-4f96-8c9b-d0f9c19458a2" providerId="ADAL" clId="{7A346707-765C-4049-9B53-ADAF93C2E2F9}" dt="2018-08-23T04:36:34.511" v="237" actId="478"/>
          <ac:spMkLst>
            <pc:docMk/>
            <pc:sldMk cId="1570455118" sldId="309"/>
            <ac:spMk id="2" creationId="{EF8CD350-18A4-4B42-8109-BFC18923FE72}"/>
          </ac:spMkLst>
        </pc:spChg>
        <pc:spChg chg="mod">
          <ac:chgData name="Khoi, Lien Anh" userId="a3eab8da-cd16-4f96-8c9b-d0f9c19458a2" providerId="ADAL" clId="{7A346707-765C-4049-9B53-ADAF93C2E2F9}" dt="2018-08-23T04:36:32.041" v="236" actId="20577"/>
          <ac:spMkLst>
            <pc:docMk/>
            <pc:sldMk cId="1570455118" sldId="309"/>
            <ac:spMk id="4" creationId="{00000000-0000-0000-0000-000000000000}"/>
          </ac:spMkLst>
        </pc:spChg>
        <pc:spChg chg="add mod">
          <ac:chgData name="Khoi, Lien Anh" userId="a3eab8da-cd16-4f96-8c9b-d0f9c19458a2" providerId="ADAL" clId="{7A346707-765C-4049-9B53-ADAF93C2E2F9}" dt="2018-08-23T04:44:54.630" v="809" actId="403"/>
          <ac:spMkLst>
            <pc:docMk/>
            <pc:sldMk cId="1570455118" sldId="309"/>
            <ac:spMk id="6" creationId="{4E6856DA-DB13-445C-9CFE-6EE28F72E88D}"/>
          </ac:spMkLst>
        </pc:spChg>
        <pc:picChg chg="add mod">
          <ac:chgData name="Khoi, Lien Anh" userId="a3eab8da-cd16-4f96-8c9b-d0f9c19458a2" providerId="ADAL" clId="{7A346707-765C-4049-9B53-ADAF93C2E2F9}" dt="2018-08-23T04:37:36.790" v="241" actId="1076"/>
          <ac:picMkLst>
            <pc:docMk/>
            <pc:sldMk cId="1570455118" sldId="309"/>
            <ac:picMk id="5" creationId="{262608E2-7E93-4832-8757-B0CF933D331F}"/>
          </ac:picMkLst>
        </pc:picChg>
      </pc:sldChg>
      <pc:sldChg chg="del">
        <pc:chgData name="Khoi, Lien Anh" userId="a3eab8da-cd16-4f96-8c9b-d0f9c19458a2" providerId="ADAL" clId="{7A346707-765C-4049-9B53-ADAF93C2E2F9}" dt="2018-08-23T04:53:41.694" v="1104" actId="2696"/>
        <pc:sldMkLst>
          <pc:docMk/>
          <pc:sldMk cId="4053263507" sldId="310"/>
        </pc:sldMkLst>
      </pc:sldChg>
      <pc:sldChg chg="del">
        <pc:chgData name="Khoi, Lien Anh" userId="a3eab8da-cd16-4f96-8c9b-d0f9c19458a2" providerId="ADAL" clId="{7A346707-765C-4049-9B53-ADAF93C2E2F9}" dt="2018-08-23T04:53:41.783" v="1107" actId="2696"/>
        <pc:sldMkLst>
          <pc:docMk/>
          <pc:sldMk cId="4226234913" sldId="311"/>
        </pc:sldMkLst>
      </pc:sldChg>
      <pc:sldChg chg="del">
        <pc:chgData name="Khoi, Lien Anh" userId="a3eab8da-cd16-4f96-8c9b-d0f9c19458a2" providerId="ADAL" clId="{7A346707-765C-4049-9B53-ADAF93C2E2F9}" dt="2018-08-23T04:53:41.808" v="1108" actId="2696"/>
        <pc:sldMkLst>
          <pc:docMk/>
          <pc:sldMk cId="2751378363" sldId="314"/>
        </pc:sldMkLst>
      </pc:sldChg>
      <pc:sldChg chg="del">
        <pc:chgData name="Khoi, Lien Anh" userId="a3eab8da-cd16-4f96-8c9b-d0f9c19458a2" providerId="ADAL" clId="{7A346707-765C-4049-9B53-ADAF93C2E2F9}" dt="2018-08-23T04:53:41.720" v="1105" actId="2696"/>
        <pc:sldMkLst>
          <pc:docMk/>
          <pc:sldMk cId="1903178419" sldId="315"/>
        </pc:sldMkLst>
      </pc:sldChg>
      <pc:sldChg chg="del">
        <pc:chgData name="Khoi, Lien Anh" userId="a3eab8da-cd16-4f96-8c9b-d0f9c19458a2" providerId="ADAL" clId="{7A346707-765C-4049-9B53-ADAF93C2E2F9}" dt="2018-08-23T04:53:41.893" v="1110" actId="2696"/>
        <pc:sldMkLst>
          <pc:docMk/>
          <pc:sldMk cId="4137747142" sldId="316"/>
        </pc:sldMkLst>
      </pc:sldChg>
      <pc:sldChg chg="del">
        <pc:chgData name="Khoi, Lien Anh" userId="a3eab8da-cd16-4f96-8c9b-d0f9c19458a2" providerId="ADAL" clId="{7A346707-765C-4049-9B53-ADAF93C2E2F9}" dt="2018-08-23T04:53:41.750" v="1106" actId="2696"/>
        <pc:sldMkLst>
          <pc:docMk/>
          <pc:sldMk cId="3029520619" sldId="317"/>
        </pc:sldMkLst>
      </pc:sldChg>
      <pc:sldChg chg="del">
        <pc:chgData name="Khoi, Lien Anh" userId="a3eab8da-cd16-4f96-8c9b-d0f9c19458a2" providerId="ADAL" clId="{7A346707-765C-4049-9B53-ADAF93C2E2F9}" dt="2018-08-23T04:53:41.878" v="1109" actId="2696"/>
        <pc:sldMkLst>
          <pc:docMk/>
          <pc:sldMk cId="2932401204" sldId="319"/>
        </pc:sldMkLst>
      </pc:sldChg>
      <pc:sldChg chg="addSp delSp modSp add">
        <pc:chgData name="Khoi, Lien Anh" userId="a3eab8da-cd16-4f96-8c9b-d0f9c19458a2" providerId="ADAL" clId="{7A346707-765C-4049-9B53-ADAF93C2E2F9}" dt="2018-08-23T04:45:10.172" v="810" actId="20577"/>
        <pc:sldMkLst>
          <pc:docMk/>
          <pc:sldMk cId="2918775034" sldId="320"/>
        </pc:sldMkLst>
        <pc:spChg chg="mod">
          <ac:chgData name="Khoi, Lien Anh" userId="a3eab8da-cd16-4f96-8c9b-d0f9c19458a2" providerId="ADAL" clId="{7A346707-765C-4049-9B53-ADAF93C2E2F9}" dt="2018-08-23T04:42:38.540" v="590" actId="14100"/>
          <ac:spMkLst>
            <pc:docMk/>
            <pc:sldMk cId="2918775034" sldId="320"/>
            <ac:spMk id="4" creationId="{00000000-0000-0000-0000-000000000000}"/>
          </ac:spMkLst>
        </pc:spChg>
        <pc:spChg chg="mod">
          <ac:chgData name="Khoi, Lien Anh" userId="a3eab8da-cd16-4f96-8c9b-d0f9c19458a2" providerId="ADAL" clId="{7A346707-765C-4049-9B53-ADAF93C2E2F9}" dt="2018-08-23T04:45:10.172" v="810" actId="20577"/>
          <ac:spMkLst>
            <pc:docMk/>
            <pc:sldMk cId="2918775034" sldId="320"/>
            <ac:spMk id="6" creationId="{4E6856DA-DB13-445C-9CFE-6EE28F72E88D}"/>
          </ac:spMkLst>
        </pc:spChg>
        <pc:picChg chg="add mod">
          <ac:chgData name="Khoi, Lien Anh" userId="a3eab8da-cd16-4f96-8c9b-d0f9c19458a2" providerId="ADAL" clId="{7A346707-765C-4049-9B53-ADAF93C2E2F9}" dt="2018-08-23T04:42:15.901" v="544" actId="1076"/>
          <ac:picMkLst>
            <pc:docMk/>
            <pc:sldMk cId="2918775034" sldId="320"/>
            <ac:picMk id="2" creationId="{990276ED-F328-4CC2-AD12-7E5D5AC1DDC6}"/>
          </ac:picMkLst>
        </pc:picChg>
        <pc:picChg chg="del">
          <ac:chgData name="Khoi, Lien Anh" userId="a3eab8da-cd16-4f96-8c9b-d0f9c19458a2" providerId="ADAL" clId="{7A346707-765C-4049-9B53-ADAF93C2E2F9}" dt="2018-08-23T04:41:18.102" v="537" actId="478"/>
          <ac:picMkLst>
            <pc:docMk/>
            <pc:sldMk cId="2918775034" sldId="320"/>
            <ac:picMk id="5" creationId="{262608E2-7E93-4832-8757-B0CF933D331F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5:14.653" v="1149" actId="478"/>
        <pc:sldMkLst>
          <pc:docMk/>
          <pc:sldMk cId="3859926206" sldId="321"/>
        </pc:sldMkLst>
        <pc:spChg chg="del">
          <ac:chgData name="Khoi, Lien Anh" userId="a3eab8da-cd16-4f96-8c9b-d0f9c19458a2" providerId="ADAL" clId="{7A346707-765C-4049-9B53-ADAF93C2E2F9}" dt="2018-08-23T04:55:12.637" v="1148" actId="478"/>
          <ac:spMkLst>
            <pc:docMk/>
            <pc:sldMk cId="3859926206" sldId="321"/>
            <ac:spMk id="4" creationId="{00000000-0000-0000-0000-000000000000}"/>
          </ac:spMkLst>
        </pc:spChg>
        <pc:spChg chg="del">
          <ac:chgData name="Khoi, Lien Anh" userId="a3eab8da-cd16-4f96-8c9b-d0f9c19458a2" providerId="ADAL" clId="{7A346707-765C-4049-9B53-ADAF93C2E2F9}" dt="2018-08-23T04:45:25.972" v="812" actId="478"/>
          <ac:spMkLst>
            <pc:docMk/>
            <pc:sldMk cId="3859926206" sldId="321"/>
            <ac:spMk id="6" creationId="{4E6856DA-DB13-445C-9CFE-6EE28F72E88D}"/>
          </ac:spMkLst>
        </pc:spChg>
        <pc:spChg chg="add del mod">
          <ac:chgData name="Khoi, Lien Anh" userId="a3eab8da-cd16-4f96-8c9b-d0f9c19458a2" providerId="ADAL" clId="{7A346707-765C-4049-9B53-ADAF93C2E2F9}" dt="2018-08-23T04:54:35.702" v="1113" actId="478"/>
          <ac:spMkLst>
            <pc:docMk/>
            <pc:sldMk cId="3859926206" sldId="321"/>
            <ac:spMk id="7" creationId="{757FAA8A-E7A4-4432-9C26-0F9FDC33EB94}"/>
          </ac:spMkLst>
        </pc:spChg>
        <pc:spChg chg="add mod">
          <ac:chgData name="Khoi, Lien Anh" userId="a3eab8da-cd16-4f96-8c9b-d0f9c19458a2" providerId="ADAL" clId="{7A346707-765C-4049-9B53-ADAF93C2E2F9}" dt="2018-08-23T04:55:10.963" v="1147" actId="1076"/>
          <ac:spMkLst>
            <pc:docMk/>
            <pc:sldMk cId="3859926206" sldId="321"/>
            <ac:spMk id="8" creationId="{E27A6166-AA82-4C67-B105-B3AA0CC121FD}"/>
          </ac:spMkLst>
        </pc:spChg>
        <pc:spChg chg="add del mod">
          <ac:chgData name="Khoi, Lien Anh" userId="a3eab8da-cd16-4f96-8c9b-d0f9c19458a2" providerId="ADAL" clId="{7A346707-765C-4049-9B53-ADAF93C2E2F9}" dt="2018-08-23T04:55:14.653" v="1149" actId="478"/>
          <ac:spMkLst>
            <pc:docMk/>
            <pc:sldMk cId="3859926206" sldId="321"/>
            <ac:spMk id="10" creationId="{316026AF-5947-4F74-87EA-271CA4981AEF}"/>
          </ac:spMkLst>
        </pc:spChg>
        <pc:picChg chg="del">
          <ac:chgData name="Khoi, Lien Anh" userId="a3eab8da-cd16-4f96-8c9b-d0f9c19458a2" providerId="ADAL" clId="{7A346707-765C-4049-9B53-ADAF93C2E2F9}" dt="2018-08-23T04:46:10.379" v="814" actId="478"/>
          <ac:picMkLst>
            <pc:docMk/>
            <pc:sldMk cId="3859926206" sldId="321"/>
            <ac:picMk id="2" creationId="{990276ED-F328-4CC2-AD12-7E5D5AC1DDC6}"/>
          </ac:picMkLst>
        </pc:picChg>
        <pc:picChg chg="add del mod">
          <ac:chgData name="Khoi, Lien Anh" userId="a3eab8da-cd16-4f96-8c9b-d0f9c19458a2" providerId="ADAL" clId="{7A346707-765C-4049-9B53-ADAF93C2E2F9}" dt="2018-08-23T04:54:34.462" v="1112" actId="478"/>
          <ac:picMkLst>
            <pc:docMk/>
            <pc:sldMk cId="3859926206" sldId="321"/>
            <ac:picMk id="5" creationId="{E00B5CFB-FD3D-43B6-A3F8-E5C63697BF23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49:52.550" v="920" actId="20577"/>
        <pc:sldMkLst>
          <pc:docMk/>
          <pc:sldMk cId="2592034099" sldId="322"/>
        </pc:sldMkLst>
        <pc:spChg chg="mod ord">
          <ac:chgData name="Khoi, Lien Anh" userId="a3eab8da-cd16-4f96-8c9b-d0f9c19458a2" providerId="ADAL" clId="{7A346707-765C-4049-9B53-ADAF93C2E2F9}" dt="2018-08-23T04:49:52.550" v="920" actId="20577"/>
          <ac:spMkLst>
            <pc:docMk/>
            <pc:sldMk cId="2592034099" sldId="322"/>
            <ac:spMk id="7" creationId="{757FAA8A-E7A4-4432-9C26-0F9FDC33EB94}"/>
          </ac:spMkLst>
        </pc:spChg>
        <pc:picChg chg="add mod">
          <ac:chgData name="Khoi, Lien Anh" userId="a3eab8da-cd16-4f96-8c9b-d0f9c19458a2" providerId="ADAL" clId="{7A346707-765C-4049-9B53-ADAF93C2E2F9}" dt="2018-08-23T04:49:38.268" v="886" actId="1076"/>
          <ac:picMkLst>
            <pc:docMk/>
            <pc:sldMk cId="2592034099" sldId="322"/>
            <ac:picMk id="2" creationId="{ECB9713B-F5AE-4C01-AEC9-5E1014B718E8}"/>
          </ac:picMkLst>
        </pc:picChg>
        <pc:picChg chg="del">
          <ac:chgData name="Khoi, Lien Anh" userId="a3eab8da-cd16-4f96-8c9b-d0f9c19458a2" providerId="ADAL" clId="{7A346707-765C-4049-9B53-ADAF93C2E2F9}" dt="2018-08-23T04:49:31.993" v="883" actId="478"/>
          <ac:picMkLst>
            <pc:docMk/>
            <pc:sldMk cId="2592034099" sldId="322"/>
            <ac:picMk id="5" creationId="{E00B5CFB-FD3D-43B6-A3F8-E5C63697BF23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1:15.633" v="1005" actId="1076"/>
        <pc:sldMkLst>
          <pc:docMk/>
          <pc:sldMk cId="146763402" sldId="323"/>
        </pc:sldMkLst>
        <pc:spChg chg="mod ord">
          <ac:chgData name="Khoi, Lien Anh" userId="a3eab8da-cd16-4f96-8c9b-d0f9c19458a2" providerId="ADAL" clId="{7A346707-765C-4049-9B53-ADAF93C2E2F9}" dt="2018-08-23T04:51:15.633" v="1005" actId="1076"/>
          <ac:spMkLst>
            <pc:docMk/>
            <pc:sldMk cId="146763402" sldId="323"/>
            <ac:spMk id="7" creationId="{757FAA8A-E7A4-4432-9C26-0F9FDC33EB94}"/>
          </ac:spMkLst>
        </pc:spChg>
        <pc:picChg chg="del">
          <ac:chgData name="Khoi, Lien Anh" userId="a3eab8da-cd16-4f96-8c9b-d0f9c19458a2" providerId="ADAL" clId="{7A346707-765C-4049-9B53-ADAF93C2E2F9}" dt="2018-08-23T04:50:25.369" v="922" actId="478"/>
          <ac:picMkLst>
            <pc:docMk/>
            <pc:sldMk cId="146763402" sldId="323"/>
            <ac:picMk id="2" creationId="{ECB9713B-F5AE-4C01-AEC9-5E1014B718E8}"/>
          </ac:picMkLst>
        </pc:picChg>
        <pc:picChg chg="add del mod">
          <ac:chgData name="Khoi, Lien Anh" userId="a3eab8da-cd16-4f96-8c9b-d0f9c19458a2" providerId="ADAL" clId="{7A346707-765C-4049-9B53-ADAF93C2E2F9}" dt="2018-08-23T04:50:38.512" v="926" actId="478"/>
          <ac:picMkLst>
            <pc:docMk/>
            <pc:sldMk cId="146763402" sldId="323"/>
            <ac:picMk id="5" creationId="{017B76A5-AE26-480F-8FE3-C1FEA1757F18}"/>
          </ac:picMkLst>
        </pc:picChg>
        <pc:picChg chg="add mod">
          <ac:chgData name="Khoi, Lien Anh" userId="a3eab8da-cd16-4f96-8c9b-d0f9c19458a2" providerId="ADAL" clId="{7A346707-765C-4049-9B53-ADAF93C2E2F9}" dt="2018-08-23T04:50:47.473" v="931" actId="1076"/>
          <ac:picMkLst>
            <pc:docMk/>
            <pc:sldMk cId="146763402" sldId="323"/>
            <ac:picMk id="6" creationId="{E8D8C515-66D1-4AD6-B78F-86B07EE59CE1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5:25:19.858" v="1268" actId="1076"/>
        <pc:sldMkLst>
          <pc:docMk/>
          <pc:sldMk cId="55030045" sldId="324"/>
        </pc:sldMkLst>
        <pc:spChg chg="mod ord">
          <ac:chgData name="Khoi, Lien Anh" userId="a3eab8da-cd16-4f96-8c9b-d0f9c19458a2" providerId="ADAL" clId="{7A346707-765C-4049-9B53-ADAF93C2E2F9}" dt="2018-08-23T05:25:19.858" v="1268" actId="1076"/>
          <ac:spMkLst>
            <pc:docMk/>
            <pc:sldMk cId="55030045" sldId="324"/>
            <ac:spMk id="7" creationId="{757FAA8A-E7A4-4432-9C26-0F9FDC33EB94}"/>
          </ac:spMkLst>
        </pc:spChg>
        <pc:picChg chg="add mod">
          <ac:chgData name="Khoi, Lien Anh" userId="a3eab8da-cd16-4f96-8c9b-d0f9c19458a2" providerId="ADAL" clId="{7A346707-765C-4049-9B53-ADAF93C2E2F9}" dt="2018-08-23T04:51:41.124" v="1010" actId="1076"/>
          <ac:picMkLst>
            <pc:docMk/>
            <pc:sldMk cId="55030045" sldId="324"/>
            <ac:picMk id="2" creationId="{BB56A37E-ADCA-4C7F-8B8E-FFEBB84AA267}"/>
          </ac:picMkLst>
        </pc:picChg>
        <pc:picChg chg="del">
          <ac:chgData name="Khoi, Lien Anh" userId="a3eab8da-cd16-4f96-8c9b-d0f9c19458a2" providerId="ADAL" clId="{7A346707-765C-4049-9B53-ADAF93C2E2F9}" dt="2018-08-23T04:51:35.400" v="1007" actId="478"/>
          <ac:picMkLst>
            <pc:docMk/>
            <pc:sldMk cId="55030045" sldId="324"/>
            <ac:picMk id="6" creationId="{E8D8C515-66D1-4AD6-B78F-86B07EE59CE1}"/>
          </ac:picMkLst>
        </pc:picChg>
      </pc:sldChg>
      <pc:sldChg chg="add">
        <pc:chgData name="Khoi, Lien Anh" userId="a3eab8da-cd16-4f96-8c9b-d0f9c19458a2" providerId="ADAL" clId="{7A346707-765C-4049-9B53-ADAF93C2E2F9}" dt="2018-08-23T04:54:32.584" v="1111" actId="1076"/>
        <pc:sldMkLst>
          <pc:docMk/>
          <pc:sldMk cId="3988739752" sldId="325"/>
        </pc:sldMkLst>
      </pc:sldChg>
      <pc:sldChg chg="modSp add ord">
        <pc:chgData name="Khoi, Lien Anh" userId="a3eab8da-cd16-4f96-8c9b-d0f9c19458a2" providerId="ADAL" clId="{7A346707-765C-4049-9B53-ADAF93C2E2F9}" dt="2018-08-23T04:55:23.366" v="1153" actId="20577"/>
        <pc:sldMkLst>
          <pc:docMk/>
          <pc:sldMk cId="1820511264" sldId="326"/>
        </pc:sldMkLst>
        <pc:spChg chg="mod">
          <ac:chgData name="Khoi, Lien Anh" userId="a3eab8da-cd16-4f96-8c9b-d0f9c19458a2" providerId="ADAL" clId="{7A346707-765C-4049-9B53-ADAF93C2E2F9}" dt="2018-08-23T04:55:23.366" v="1153" actId="20577"/>
          <ac:spMkLst>
            <pc:docMk/>
            <pc:sldMk cId="1820511264" sldId="326"/>
            <ac:spMk id="8" creationId="{E27A6166-AA82-4C67-B105-B3AA0CC121FD}"/>
          </ac:spMkLst>
        </pc:spChg>
      </pc:sldChg>
      <pc:sldChg chg="addSp delSp modSp add ord">
        <pc:chgData name="Khoi, Lien Anh" userId="a3eab8da-cd16-4f96-8c9b-d0f9c19458a2" providerId="ADAL" clId="{7A346707-765C-4049-9B53-ADAF93C2E2F9}" dt="2018-08-23T04:59:40.586" v="1186" actId="1076"/>
        <pc:sldMkLst>
          <pc:docMk/>
          <pc:sldMk cId="3714669940" sldId="327"/>
        </pc:sldMkLst>
        <pc:spChg chg="del">
          <ac:chgData name="Khoi, Lien Anh" userId="a3eab8da-cd16-4f96-8c9b-d0f9c19458a2" providerId="ADAL" clId="{7A346707-765C-4049-9B53-ADAF93C2E2F9}" dt="2018-08-23T04:55:35.446" v="1158" actId="478"/>
          <ac:spMkLst>
            <pc:docMk/>
            <pc:sldMk cId="3714669940" sldId="327"/>
            <ac:spMk id="7" creationId="{757FAA8A-E7A4-4432-9C26-0F9FDC33EB94}"/>
          </ac:spMkLst>
        </pc:spChg>
        <pc:picChg chg="del mod">
          <ac:chgData name="Khoi, Lien Anh" userId="a3eab8da-cd16-4f96-8c9b-d0f9c19458a2" providerId="ADAL" clId="{7A346707-765C-4049-9B53-ADAF93C2E2F9}" dt="2018-08-23T04:55:33.757" v="1157" actId="478"/>
          <ac:picMkLst>
            <pc:docMk/>
            <pc:sldMk cId="3714669940" sldId="327"/>
            <ac:picMk id="2" creationId="{BB56A37E-ADCA-4C7F-8B8E-FFEBB84AA267}"/>
          </ac:picMkLst>
        </pc:picChg>
        <pc:picChg chg="add del mod">
          <ac:chgData name="Khoi, Lien Anh" userId="a3eab8da-cd16-4f96-8c9b-d0f9c19458a2" providerId="ADAL" clId="{7A346707-765C-4049-9B53-ADAF93C2E2F9}" dt="2018-08-23T04:56:42.260" v="1162" actId="478"/>
          <ac:picMkLst>
            <pc:docMk/>
            <pc:sldMk cId="3714669940" sldId="327"/>
            <ac:picMk id="5" creationId="{8D4CF2C8-7856-45D3-86C8-A0D03FB5F2B5}"/>
          </ac:picMkLst>
        </pc:picChg>
        <pc:picChg chg="add del mod">
          <ac:chgData name="Khoi, Lien Anh" userId="a3eab8da-cd16-4f96-8c9b-d0f9c19458a2" providerId="ADAL" clId="{7A346707-765C-4049-9B53-ADAF93C2E2F9}" dt="2018-08-23T04:59:29.132" v="1183" actId="478"/>
          <ac:picMkLst>
            <pc:docMk/>
            <pc:sldMk cId="3714669940" sldId="327"/>
            <ac:picMk id="6" creationId="{04D718D6-33A4-49F7-B459-BB5A889824E0}"/>
          </ac:picMkLst>
        </pc:picChg>
        <pc:picChg chg="add mod">
          <ac:chgData name="Khoi, Lien Anh" userId="a3eab8da-cd16-4f96-8c9b-d0f9c19458a2" providerId="ADAL" clId="{7A346707-765C-4049-9B53-ADAF93C2E2F9}" dt="2018-08-23T04:59:40.586" v="1186" actId="1076"/>
          <ac:picMkLst>
            <pc:docMk/>
            <pc:sldMk cId="3714669940" sldId="327"/>
            <ac:picMk id="8" creationId="{5A34C44B-90D8-4962-A403-12B569BC7AF2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9:01.674" v="1182" actId="1076"/>
        <pc:sldMkLst>
          <pc:docMk/>
          <pc:sldMk cId="1144240205" sldId="328"/>
        </pc:sldMkLst>
        <pc:picChg chg="add del mod">
          <ac:chgData name="Khoi, Lien Anh" userId="a3eab8da-cd16-4f96-8c9b-d0f9c19458a2" providerId="ADAL" clId="{7A346707-765C-4049-9B53-ADAF93C2E2F9}" dt="2018-08-23T04:58:54.795" v="1179" actId="478"/>
          <ac:picMkLst>
            <pc:docMk/>
            <pc:sldMk cId="1144240205" sldId="328"/>
            <ac:picMk id="2" creationId="{7338A5BF-CB85-40E9-B79B-15A7B85D8D3C}"/>
          </ac:picMkLst>
        </pc:picChg>
        <pc:picChg chg="add mod">
          <ac:chgData name="Khoi, Lien Anh" userId="a3eab8da-cd16-4f96-8c9b-d0f9c19458a2" providerId="ADAL" clId="{7A346707-765C-4049-9B53-ADAF93C2E2F9}" dt="2018-08-23T04:59:01.674" v="1182" actId="1076"/>
          <ac:picMkLst>
            <pc:docMk/>
            <pc:sldMk cId="1144240205" sldId="328"/>
            <ac:picMk id="5" creationId="{5DA7F327-670F-454F-81D2-C3C39AFA09D2}"/>
          </ac:picMkLst>
        </pc:picChg>
        <pc:picChg chg="del">
          <ac:chgData name="Khoi, Lien Anh" userId="a3eab8da-cd16-4f96-8c9b-d0f9c19458a2" providerId="ADAL" clId="{7A346707-765C-4049-9B53-ADAF93C2E2F9}" dt="2018-08-23T04:57:14.476" v="1168" actId="478"/>
          <ac:picMkLst>
            <pc:docMk/>
            <pc:sldMk cId="1144240205" sldId="328"/>
            <ac:picMk id="6" creationId="{04D718D6-33A4-49F7-B459-BB5A889824E0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7:51.837" v="1178" actId="1076"/>
        <pc:sldMkLst>
          <pc:docMk/>
          <pc:sldMk cId="3372215881" sldId="329"/>
        </pc:sldMkLst>
        <pc:picChg chg="add mod">
          <ac:chgData name="Khoi, Lien Anh" userId="a3eab8da-cd16-4f96-8c9b-d0f9c19458a2" providerId="ADAL" clId="{7A346707-765C-4049-9B53-ADAF93C2E2F9}" dt="2018-08-23T04:57:51.837" v="1178" actId="1076"/>
          <ac:picMkLst>
            <pc:docMk/>
            <pc:sldMk cId="3372215881" sldId="329"/>
            <ac:picMk id="2" creationId="{42D6BE15-302B-48D2-99A4-39EAD2BDE47C}"/>
          </ac:picMkLst>
        </pc:picChg>
        <pc:picChg chg="del">
          <ac:chgData name="Khoi, Lien Anh" userId="a3eab8da-cd16-4f96-8c9b-d0f9c19458a2" providerId="ADAL" clId="{7A346707-765C-4049-9B53-ADAF93C2E2F9}" dt="2018-08-23T04:57:44.604" v="1175" actId="478"/>
          <ac:picMkLst>
            <pc:docMk/>
            <pc:sldMk cId="3372215881" sldId="329"/>
            <ac:picMk id="6" creationId="{04D718D6-33A4-49F7-B459-BB5A889824E0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5:23:58.037" v="1245" actId="1076"/>
        <pc:sldMkLst>
          <pc:docMk/>
          <pc:sldMk cId="440967069" sldId="330"/>
        </pc:sldMkLst>
        <pc:spChg chg="mod ord">
          <ac:chgData name="Khoi, Lien Anh" userId="a3eab8da-cd16-4f96-8c9b-d0f9c19458a2" providerId="ADAL" clId="{7A346707-765C-4049-9B53-ADAF93C2E2F9}" dt="2018-08-23T05:23:58.037" v="1245" actId="1076"/>
          <ac:spMkLst>
            <pc:docMk/>
            <pc:sldMk cId="440967069" sldId="330"/>
            <ac:spMk id="7" creationId="{757FAA8A-E7A4-4432-9C26-0F9FDC33EB94}"/>
          </ac:spMkLst>
        </pc:spChg>
        <pc:picChg chg="del">
          <ac:chgData name="Khoi, Lien Anh" userId="a3eab8da-cd16-4f96-8c9b-d0f9c19458a2" providerId="ADAL" clId="{7A346707-765C-4049-9B53-ADAF93C2E2F9}" dt="2018-08-23T05:23:14.731" v="1188" actId="478"/>
          <ac:picMkLst>
            <pc:docMk/>
            <pc:sldMk cId="440967069" sldId="330"/>
            <ac:picMk id="2" creationId="{BB56A37E-ADCA-4C7F-8B8E-FFEBB84AA267}"/>
          </ac:picMkLst>
        </pc:picChg>
        <pc:picChg chg="add mod">
          <ac:chgData name="Khoi, Lien Anh" userId="a3eab8da-cd16-4f96-8c9b-d0f9c19458a2" providerId="ADAL" clId="{7A346707-765C-4049-9B53-ADAF93C2E2F9}" dt="2018-08-23T05:23:22.730" v="1191" actId="1076"/>
          <ac:picMkLst>
            <pc:docMk/>
            <pc:sldMk cId="440967069" sldId="330"/>
            <ac:picMk id="5" creationId="{6D4DFE5F-0EA5-44C1-A44B-F85943AEEB8C}"/>
          </ac:picMkLst>
        </pc:picChg>
      </pc:sldChg>
    </pc:docChg>
  </pc:docChgLst>
  <pc:docChgLst>
    <pc:chgData name="Khoi, Lien Anh" userId="a3eab8da-cd16-4f96-8c9b-d0f9c19458a2" providerId="ADAL" clId="{73308979-E6F1-40D2-A815-A7F400E59A43}"/>
    <pc:docChg chg="undo custSel addSld delSld modSld">
      <pc:chgData name="Khoi, Lien Anh" userId="a3eab8da-cd16-4f96-8c9b-d0f9c19458a2" providerId="ADAL" clId="{73308979-E6F1-40D2-A815-A7F400E59A43}" dt="2018-08-23T04:30:49.025" v="1017" actId="1076"/>
      <pc:docMkLst>
        <pc:docMk/>
      </pc:docMkLst>
      <pc:sldChg chg="addSp delSp modSp">
        <pc:chgData name="Khoi, Lien Anh" userId="a3eab8da-cd16-4f96-8c9b-d0f9c19458a2" providerId="ADAL" clId="{73308979-E6F1-40D2-A815-A7F400E59A43}" dt="2018-08-23T02:48:38.012" v="54" actId="1076"/>
        <pc:sldMkLst>
          <pc:docMk/>
          <pc:sldMk cId="2605265681" sldId="256"/>
        </pc:sldMkLst>
        <pc:spChg chg="mod">
          <ac:chgData name="Khoi, Lien Anh" userId="a3eab8da-cd16-4f96-8c9b-d0f9c19458a2" providerId="ADAL" clId="{73308979-E6F1-40D2-A815-A7F400E59A43}" dt="2018-08-23T02:45:10.875" v="47" actId="20577"/>
          <ac:spMkLst>
            <pc:docMk/>
            <pc:sldMk cId="2605265681" sldId="256"/>
            <ac:spMk id="3" creationId="{00000000-0000-0000-0000-000000000000}"/>
          </ac:spMkLst>
        </pc:spChg>
        <pc:spChg chg="mod">
          <ac:chgData name="Khoi, Lien Anh" userId="a3eab8da-cd16-4f96-8c9b-d0f9c19458a2" providerId="ADAL" clId="{73308979-E6F1-40D2-A815-A7F400E59A43}" dt="2018-08-23T02:45:00.598" v="43" actId="20577"/>
          <ac:spMkLst>
            <pc:docMk/>
            <pc:sldMk cId="2605265681" sldId="256"/>
            <ac:spMk id="4" creationId="{00000000-0000-0000-0000-000000000000}"/>
          </ac:spMkLst>
        </pc:spChg>
        <pc:picChg chg="add mod">
          <ac:chgData name="Khoi, Lien Anh" userId="a3eab8da-cd16-4f96-8c9b-d0f9c19458a2" providerId="ADAL" clId="{73308979-E6F1-40D2-A815-A7F400E59A43}" dt="2018-08-23T02:48:38.012" v="54" actId="1076"/>
          <ac:picMkLst>
            <pc:docMk/>
            <pc:sldMk cId="2605265681" sldId="256"/>
            <ac:picMk id="2" creationId="{A94D59BA-A006-4C1A-8B3F-D4009CD3DDA2}"/>
          </ac:picMkLst>
        </pc:picChg>
        <pc:picChg chg="del">
          <ac:chgData name="Khoi, Lien Anh" userId="a3eab8da-cd16-4f96-8c9b-d0f9c19458a2" providerId="ADAL" clId="{73308979-E6F1-40D2-A815-A7F400E59A43}" dt="2018-08-23T02:44:46.324" v="0" actId="478"/>
          <ac:picMkLst>
            <pc:docMk/>
            <pc:sldMk cId="2605265681" sldId="256"/>
            <ac:picMk id="6146" creationId="{B55709F5-7520-419C-A21A-F05F8CAB68F9}"/>
          </ac:picMkLst>
        </pc:picChg>
      </pc:sldChg>
      <pc:sldChg chg="modSp modAnim">
        <pc:chgData name="Khoi, Lien Anh" userId="a3eab8da-cd16-4f96-8c9b-d0f9c19458a2" providerId="ADAL" clId="{73308979-E6F1-40D2-A815-A7F400E59A43}" dt="2018-08-23T02:46:39.903" v="51" actId="1076"/>
        <pc:sldMkLst>
          <pc:docMk/>
          <pc:sldMk cId="1570455118" sldId="309"/>
        </pc:sldMkLst>
        <pc:spChg chg="mod">
          <ac:chgData name="Khoi, Lien Anh" userId="a3eab8da-cd16-4f96-8c9b-d0f9c19458a2" providerId="ADAL" clId="{73308979-E6F1-40D2-A815-A7F400E59A43}" dt="2018-08-23T02:46:39.903" v="51" actId="1076"/>
          <ac:spMkLst>
            <pc:docMk/>
            <pc:sldMk cId="1570455118" sldId="309"/>
            <ac:spMk id="2" creationId="{EF8CD350-18A4-4B42-8109-BFC18923FE72}"/>
          </ac:spMkLst>
        </pc:spChg>
      </pc:sldChg>
      <pc:sldChg chg="addSp delSp modSp">
        <pc:chgData name="Khoi, Lien Anh" userId="a3eab8da-cd16-4f96-8c9b-d0f9c19458a2" providerId="ADAL" clId="{73308979-E6F1-40D2-A815-A7F400E59A43}" dt="2018-08-23T02:49:27.701" v="135" actId="207"/>
        <pc:sldMkLst>
          <pc:docMk/>
          <pc:sldMk cId="4053263507" sldId="310"/>
        </pc:sldMkLst>
        <pc:spChg chg="del">
          <ac:chgData name="Khoi, Lien Anh" userId="a3eab8da-cd16-4f96-8c9b-d0f9c19458a2" providerId="ADAL" clId="{73308979-E6F1-40D2-A815-A7F400E59A43}" dt="2018-08-23T02:49:16.773" v="130" actId="478"/>
          <ac:spMkLst>
            <pc:docMk/>
            <pc:sldMk cId="4053263507" sldId="310"/>
            <ac:spMk id="5" creationId="{4CF4A1C4-850D-4822-B965-5C054A7B6D78}"/>
          </ac:spMkLst>
        </pc:spChg>
        <pc:spChg chg="del">
          <ac:chgData name="Khoi, Lien Anh" userId="a3eab8da-cd16-4f96-8c9b-d0f9c19458a2" providerId="ADAL" clId="{73308979-E6F1-40D2-A815-A7F400E59A43}" dt="2018-08-23T02:49:16.773" v="130" actId="478"/>
          <ac:spMkLst>
            <pc:docMk/>
            <pc:sldMk cId="4053263507" sldId="310"/>
            <ac:spMk id="6" creationId="{81AC8D87-1C49-467B-B398-8ED68184BD0D}"/>
          </ac:spMkLst>
        </pc:spChg>
        <pc:spChg chg="mod">
          <ac:chgData name="Khoi, Lien Anh" userId="a3eab8da-cd16-4f96-8c9b-d0f9c19458a2" providerId="ADAL" clId="{73308979-E6F1-40D2-A815-A7F400E59A43}" dt="2018-08-23T02:49:27.701" v="135" actId="207"/>
          <ac:spMkLst>
            <pc:docMk/>
            <pc:sldMk cId="4053263507" sldId="310"/>
            <ac:spMk id="7" creationId="{9C1602E7-63C7-4705-B865-A0AD0EA85F6F}"/>
          </ac:spMkLst>
        </pc:spChg>
        <pc:spChg chg="del">
          <ac:chgData name="Khoi, Lien Anh" userId="a3eab8da-cd16-4f96-8c9b-d0f9c19458a2" providerId="ADAL" clId="{73308979-E6F1-40D2-A815-A7F400E59A43}" dt="2018-08-23T02:49:16.773" v="130" actId="478"/>
          <ac:spMkLst>
            <pc:docMk/>
            <pc:sldMk cId="4053263507" sldId="310"/>
            <ac:spMk id="9" creationId="{E44BE7EC-1DF4-4924-A374-EA37E361C70A}"/>
          </ac:spMkLst>
        </pc:spChg>
        <pc:picChg chg="add mod">
          <ac:chgData name="Khoi, Lien Anh" userId="a3eab8da-cd16-4f96-8c9b-d0f9c19458a2" providerId="ADAL" clId="{73308979-E6F1-40D2-A815-A7F400E59A43}" dt="2018-08-23T02:49:22.615" v="133" actId="1076"/>
          <ac:picMkLst>
            <pc:docMk/>
            <pc:sldMk cId="4053263507" sldId="310"/>
            <ac:picMk id="2" creationId="{8A8E3F7B-D287-42BD-89B0-E28494C9DDFB}"/>
          </ac:picMkLst>
        </pc:picChg>
      </pc:sldChg>
      <pc:sldChg chg="addSp modSp">
        <pc:chgData name="Khoi, Lien Anh" userId="a3eab8da-cd16-4f96-8c9b-d0f9c19458a2" providerId="ADAL" clId="{73308979-E6F1-40D2-A815-A7F400E59A43}" dt="2018-08-23T02:57:34.981" v="485" actId="1076"/>
        <pc:sldMkLst>
          <pc:docMk/>
          <pc:sldMk cId="4226234913" sldId="311"/>
        </pc:sldMkLst>
        <pc:spChg chg="add mod">
          <ac:chgData name="Khoi, Lien Anh" userId="a3eab8da-cd16-4f96-8c9b-d0f9c19458a2" providerId="ADAL" clId="{73308979-E6F1-40D2-A815-A7F400E59A43}" dt="2018-08-23T02:57:14.808" v="455" actId="1076"/>
          <ac:spMkLst>
            <pc:docMk/>
            <pc:sldMk cId="4226234913" sldId="311"/>
            <ac:spMk id="12" creationId="{9F0FAEBF-F288-4DEF-B6EE-DB4EF8E69247}"/>
          </ac:spMkLst>
        </pc:spChg>
        <pc:spChg chg="add mod">
          <ac:chgData name="Khoi, Lien Anh" userId="a3eab8da-cd16-4f96-8c9b-d0f9c19458a2" providerId="ADAL" clId="{73308979-E6F1-40D2-A815-A7F400E59A43}" dt="2018-08-23T02:57:34.981" v="485" actId="1076"/>
          <ac:spMkLst>
            <pc:docMk/>
            <pc:sldMk cId="4226234913" sldId="311"/>
            <ac:spMk id="13" creationId="{77B13530-93C9-40C3-83FB-C475B0B349A8}"/>
          </ac:spMkLst>
        </pc:spChg>
        <pc:picChg chg="mod">
          <ac:chgData name="Khoi, Lien Anh" userId="a3eab8da-cd16-4f96-8c9b-d0f9c19458a2" providerId="ADAL" clId="{73308979-E6F1-40D2-A815-A7F400E59A43}" dt="2018-08-23T02:57:10.428" v="454" actId="1076"/>
          <ac:picMkLst>
            <pc:docMk/>
            <pc:sldMk cId="4226234913" sldId="311"/>
            <ac:picMk id="1030" creationId="{AD926A06-F302-40C6-A499-7A8E0669A432}"/>
          </ac:picMkLst>
        </pc:picChg>
      </pc:sldChg>
      <pc:sldChg chg="modSp">
        <pc:chgData name="Khoi, Lien Anh" userId="a3eab8da-cd16-4f96-8c9b-d0f9c19458a2" providerId="ADAL" clId="{73308979-E6F1-40D2-A815-A7F400E59A43}" dt="2018-08-23T03:03:00.461" v="773" actId="20577"/>
        <pc:sldMkLst>
          <pc:docMk/>
          <pc:sldMk cId="2751378363" sldId="314"/>
        </pc:sldMkLst>
        <pc:spChg chg="mod">
          <ac:chgData name="Khoi, Lien Anh" userId="a3eab8da-cd16-4f96-8c9b-d0f9c19458a2" providerId="ADAL" clId="{73308979-E6F1-40D2-A815-A7F400E59A43}" dt="2018-08-23T02:57:59.509" v="506" actId="20577"/>
          <ac:spMkLst>
            <pc:docMk/>
            <pc:sldMk cId="2751378363" sldId="314"/>
            <ac:spMk id="4" creationId="{00000000-0000-0000-0000-000000000000}"/>
          </ac:spMkLst>
        </pc:spChg>
        <pc:spChg chg="mod">
          <ac:chgData name="Khoi, Lien Anh" userId="a3eab8da-cd16-4f96-8c9b-d0f9c19458a2" providerId="ADAL" clId="{73308979-E6F1-40D2-A815-A7F400E59A43}" dt="2018-08-23T03:03:00.461" v="773" actId="20577"/>
          <ac:spMkLst>
            <pc:docMk/>
            <pc:sldMk cId="2751378363" sldId="314"/>
            <ac:spMk id="5" creationId="{431A3AA4-3BB7-4A15-8070-2023B17A681C}"/>
          </ac:spMkLst>
        </pc:spChg>
      </pc:sldChg>
      <pc:sldChg chg="modSp">
        <pc:chgData name="Khoi, Lien Anh" userId="a3eab8da-cd16-4f96-8c9b-d0f9c19458a2" providerId="ADAL" clId="{73308979-E6F1-40D2-A815-A7F400E59A43}" dt="2018-08-23T02:56:08.016" v="439" actId="20577"/>
        <pc:sldMkLst>
          <pc:docMk/>
          <pc:sldMk cId="1903178419" sldId="315"/>
        </pc:sldMkLst>
        <pc:spChg chg="mod">
          <ac:chgData name="Khoi, Lien Anh" userId="a3eab8da-cd16-4f96-8c9b-d0f9c19458a2" providerId="ADAL" clId="{73308979-E6F1-40D2-A815-A7F400E59A43}" dt="2018-08-23T02:56:08.016" v="439" actId="20577"/>
          <ac:spMkLst>
            <pc:docMk/>
            <pc:sldMk cId="1903178419" sldId="315"/>
            <ac:spMk id="8" creationId="{B7FB0A69-EC02-4B51-8A35-3F8E991BA90E}"/>
          </ac:spMkLst>
        </pc:spChg>
      </pc:sldChg>
      <pc:sldChg chg="addSp delSp modSp">
        <pc:chgData name="Khoi, Lien Anh" userId="a3eab8da-cd16-4f96-8c9b-d0f9c19458a2" providerId="ADAL" clId="{73308979-E6F1-40D2-A815-A7F400E59A43}" dt="2018-08-23T04:30:49.025" v="1017" actId="1076"/>
        <pc:sldMkLst>
          <pc:docMk/>
          <pc:sldMk cId="4137747142" sldId="316"/>
        </pc:sldMkLst>
        <pc:graphicFrameChg chg="add del">
          <ac:chgData name="Khoi, Lien Anh" userId="a3eab8da-cd16-4f96-8c9b-d0f9c19458a2" providerId="ADAL" clId="{73308979-E6F1-40D2-A815-A7F400E59A43}" dt="2018-08-23T04:30:34.091" v="1010" actId="1076"/>
          <ac:graphicFrameMkLst>
            <pc:docMk/>
            <pc:sldMk cId="4137747142" sldId="316"/>
            <ac:graphicFrameMk id="2" creationId="{D43225B7-2EEE-4C3E-8106-F2A4FB3CA765}"/>
          </ac:graphicFrameMkLst>
        </pc:graphicFrameChg>
        <pc:graphicFrameChg chg="add mod modGraphic">
          <ac:chgData name="Khoi, Lien Anh" userId="a3eab8da-cd16-4f96-8c9b-d0f9c19458a2" providerId="ADAL" clId="{73308979-E6F1-40D2-A815-A7F400E59A43}" dt="2018-08-23T04:30:49.025" v="1017" actId="1076"/>
          <ac:graphicFrameMkLst>
            <pc:docMk/>
            <pc:sldMk cId="4137747142" sldId="316"/>
            <ac:graphicFrameMk id="5" creationId="{B6DAA77F-9519-4AD3-88A7-02673F3E0A41}"/>
          </ac:graphicFrameMkLst>
        </pc:graphicFrameChg>
        <pc:graphicFrameChg chg="del">
          <ac:chgData name="Khoi, Lien Anh" userId="a3eab8da-cd16-4f96-8c9b-d0f9c19458a2" providerId="ADAL" clId="{73308979-E6F1-40D2-A815-A7F400E59A43}" dt="2018-08-23T04:30:24.304" v="1008" actId="478"/>
          <ac:graphicFrameMkLst>
            <pc:docMk/>
            <pc:sldMk cId="4137747142" sldId="316"/>
            <ac:graphicFrameMk id="6" creationId="{0B03628E-C52B-459C-8915-85DA8778563B}"/>
          </ac:graphicFrameMkLst>
        </pc:graphicFrameChg>
      </pc:sldChg>
      <pc:sldChg chg="modSp modAnim">
        <pc:chgData name="Khoi, Lien Anh" userId="a3eab8da-cd16-4f96-8c9b-d0f9c19458a2" providerId="ADAL" clId="{73308979-E6F1-40D2-A815-A7F400E59A43}" dt="2018-08-23T02:56:46.643" v="442" actId="6549"/>
        <pc:sldMkLst>
          <pc:docMk/>
          <pc:sldMk cId="3029520619" sldId="317"/>
        </pc:sldMkLst>
        <pc:spChg chg="mod">
          <ac:chgData name="Khoi, Lien Anh" userId="a3eab8da-cd16-4f96-8c9b-d0f9c19458a2" providerId="ADAL" clId="{73308979-E6F1-40D2-A815-A7F400E59A43}" dt="2018-08-23T02:56:46.643" v="442" actId="6549"/>
          <ac:spMkLst>
            <pc:docMk/>
            <pc:sldMk cId="3029520619" sldId="317"/>
            <ac:spMk id="5" creationId="{61119013-8725-4304-93A1-4665B619A536}"/>
          </ac:spMkLst>
        </pc:spChg>
      </pc:sldChg>
      <pc:sldChg chg="del">
        <pc:chgData name="Khoi, Lien Anh" userId="a3eab8da-cd16-4f96-8c9b-d0f9c19458a2" providerId="ADAL" clId="{73308979-E6F1-40D2-A815-A7F400E59A43}" dt="2018-08-23T03:00:48.465" v="571" actId="2696"/>
        <pc:sldMkLst>
          <pc:docMk/>
          <pc:sldMk cId="359676653" sldId="318"/>
        </pc:sldMkLst>
      </pc:sldChg>
      <pc:sldChg chg="addSp delSp modSp add">
        <pc:chgData name="Khoi, Lien Anh" userId="a3eab8da-cd16-4f96-8c9b-d0f9c19458a2" providerId="ADAL" clId="{73308979-E6F1-40D2-A815-A7F400E59A43}" dt="2018-08-23T04:30:16.895" v="1007" actId="20577"/>
        <pc:sldMkLst>
          <pc:docMk/>
          <pc:sldMk cId="2932401204" sldId="319"/>
        </pc:sldMkLst>
        <pc:spChg chg="mod">
          <ac:chgData name="Khoi, Lien Anh" userId="a3eab8da-cd16-4f96-8c9b-d0f9c19458a2" providerId="ADAL" clId="{73308979-E6F1-40D2-A815-A7F400E59A43}" dt="2018-08-23T04:30:16.895" v="1007" actId="20577"/>
          <ac:spMkLst>
            <pc:docMk/>
            <pc:sldMk cId="2932401204" sldId="319"/>
            <ac:spMk id="5" creationId="{431A3AA4-3BB7-4A15-8070-2023B17A681C}"/>
          </ac:spMkLst>
        </pc:spChg>
        <pc:picChg chg="add mod modCrop">
          <ac:chgData name="Khoi, Lien Anh" userId="a3eab8da-cd16-4f96-8c9b-d0f9c19458a2" providerId="ADAL" clId="{73308979-E6F1-40D2-A815-A7F400E59A43}" dt="2018-08-23T03:00:08.625" v="515" actId="1076"/>
          <ac:picMkLst>
            <pc:docMk/>
            <pc:sldMk cId="2932401204" sldId="319"/>
            <ac:picMk id="6" creationId="{4104E497-521A-4548-9A32-2396B1CF55DF}"/>
          </ac:picMkLst>
        </pc:picChg>
        <pc:picChg chg="del">
          <ac:chgData name="Khoi, Lien Anh" userId="a3eab8da-cd16-4f96-8c9b-d0f9c19458a2" providerId="ADAL" clId="{73308979-E6F1-40D2-A815-A7F400E59A43}" dt="2018-08-23T02:59:36.837" v="508" actId="478"/>
          <ac:picMkLst>
            <pc:docMk/>
            <pc:sldMk cId="2932401204" sldId="319"/>
            <ac:picMk id="2050" creationId="{4211D823-78B0-4450-8AB1-A12E550391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5C941-9AAE-4319-88F7-4045A8ACC80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B8AF9-F772-4CC0-BD71-041ECA2BB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0" y="6267898"/>
            <a:ext cx="4751849" cy="590102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94903"/>
            <a:ext cx="12191999" cy="1584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1196753"/>
            <a:ext cx="10363200" cy="132600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9936" y="3140968"/>
            <a:ext cx="6672064" cy="67248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2EC9-6EA4-4A04-9373-03F466F18622}" type="datetime1">
              <a:rPr lang="vi-VN" smtClean="0"/>
              <a:t>28/08/2018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188641"/>
            <a:ext cx="1920213" cy="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2" y="6267898"/>
            <a:ext cx="4751849" cy="5901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  <a:p>
            <a:pPr lvl="3"/>
            <a:r>
              <a:rPr lang="en-US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1C58-532B-4773-86D2-8FE388D5F4C9}" type="datetime1">
              <a:rPr lang="vi-VN" smtClean="0"/>
              <a:t>28/08/2018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73404"/>
            <a:ext cx="284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7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152398"/>
            <a:ext cx="1903367" cy="310446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684"/>
            <a:ext cx="12191999" cy="5017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797" y="584684"/>
            <a:ext cx="7310603" cy="501774"/>
          </a:xfrm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428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00808"/>
            <a:ext cx="12191999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2420888"/>
            <a:ext cx="10972800" cy="165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4D30-A783-4492-9B03-8A7F1853B814}" type="datetime1">
              <a:rPr lang="vi-VN" smtClean="0"/>
              <a:t>28/08/2018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80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89A5-6516-4E50-8CF6-8D78EDF3DF91}" type="datetime1">
              <a:rPr lang="vi-VN" smtClean="0"/>
              <a:t>28/08/2018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2B5F-41CF-481A-8F91-FA06097D47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932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344" y="1196752"/>
            <a:ext cx="11737304" cy="136815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QUẢN LÝ PR-PO</a:t>
            </a: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4800" y="3068960"/>
            <a:ext cx="3347864" cy="672480"/>
          </a:xfrm>
        </p:spPr>
        <p:txBody>
          <a:bodyPr>
            <a:normAutofit lnSpcReduction="10000"/>
          </a:bodyPr>
          <a:lstStyle/>
          <a:p>
            <a:r>
              <a:rPr lang="vi-VN" sz="18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gày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29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08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2018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Kỷ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Chí</a:t>
            </a:r>
            <a:endParaRPr lang="en-US" sz="18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1352584" y="6537491"/>
            <a:ext cx="72008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vi-V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Káº¿t quáº£ hÃ¬nh áº£nh cho sharepoint online">
            <a:extLst>
              <a:ext uri="{FF2B5EF4-FFF2-40B4-BE49-F238E27FC236}">
                <a16:creationId xmlns:a16="http://schemas.microsoft.com/office/drawing/2014/main" id="{283BA9EB-DBA9-4C12-A50B-40DB336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32" y="3078088"/>
            <a:ext cx="4581128" cy="33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656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10</a:t>
            </a:fld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A6166-AA82-4C67-B105-B3AA0CC121FD}"/>
              </a:ext>
            </a:extLst>
          </p:cNvPr>
          <p:cNvSpPr txBox="1"/>
          <p:nvPr/>
        </p:nvSpPr>
        <p:spPr>
          <a:xfrm>
            <a:off x="2927648" y="2828835"/>
            <a:ext cx="6840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MẪU THIẾT KẾ 2</a:t>
            </a:r>
          </a:p>
        </p:txBody>
      </p:sp>
    </p:spTree>
    <p:extLst>
      <p:ext uri="{BB962C8B-B14F-4D97-AF65-F5344CB8AC3E}">
        <p14:creationId xmlns:p14="http://schemas.microsoft.com/office/powerpoint/2010/main" val="18205112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11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4C44B-90D8-4962-A403-12B569BC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90" y="1196752"/>
            <a:ext cx="8044619" cy="55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99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12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7F327-670F-454F-81D2-C3C39AFA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06" y="1280894"/>
            <a:ext cx="7756587" cy="537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02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13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D6BE15-302B-48D2-99A4-39EAD2BD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02" y="1230994"/>
            <a:ext cx="7828595" cy="54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58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CẢM ƠN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3550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2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1705" y="584684"/>
            <a:ext cx="8150696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hiện tại (BIO Portal)</a:t>
            </a:r>
            <a:endParaRPr lang="it-IT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608E2-7E93-4832-8757-B0CF933D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10175"/>
            <a:ext cx="7142585" cy="4312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856DA-DB13-445C-9CFE-6EE28F72E88D}"/>
              </a:ext>
            </a:extLst>
          </p:cNvPr>
          <p:cNvSpPr txBox="1"/>
          <p:nvPr/>
        </p:nvSpPr>
        <p:spPr>
          <a:xfrm>
            <a:off x="7943528" y="2305615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Hiện trạng</a:t>
            </a:r>
          </a:p>
          <a:p>
            <a:pPr marL="285750" indent="-285750">
              <a:buFontTx/>
              <a:buChar char="-"/>
            </a:pPr>
            <a:r>
              <a:rPr lang="vi-V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Trang home chỉ có icon, không cung cấp thông tin.</a:t>
            </a:r>
          </a:p>
          <a:p>
            <a:pPr marL="285750" indent="-285750">
              <a:buFontTx/>
              <a:buChar char="-"/>
            </a:pPr>
            <a:r>
              <a:rPr lang="vi-V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Tốc độ truy cập trang home chậm.</a:t>
            </a:r>
          </a:p>
          <a:p>
            <a:pPr marL="285750" indent="-285750">
              <a:buFontTx/>
              <a:buChar char="-"/>
            </a:pPr>
            <a:r>
              <a:rPr lang="vi-V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Hoạt động trên nền tảng Sharepoint On-Premise</a:t>
            </a:r>
          </a:p>
        </p:txBody>
      </p:sp>
    </p:spTree>
    <p:extLst>
      <p:ext uri="{BB962C8B-B14F-4D97-AF65-F5344CB8AC3E}">
        <p14:creationId xmlns:p14="http://schemas.microsoft.com/office/powerpoint/2010/main" val="15704551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3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856DA-DB13-445C-9CFE-6EE28F72E88D}"/>
              </a:ext>
            </a:extLst>
          </p:cNvPr>
          <p:cNvSpPr txBox="1"/>
          <p:nvPr/>
        </p:nvSpPr>
        <p:spPr>
          <a:xfrm>
            <a:off x="7943528" y="2305615"/>
            <a:ext cx="42484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Mục tiêu</a:t>
            </a:r>
          </a:p>
          <a:p>
            <a:pPr marL="285750" indent="-285750">
              <a:buFontTx/>
              <a:buChar char="-"/>
            </a:pPr>
            <a:r>
              <a:rPr lang="vi-V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Giao diện thân thiện và hiện đại.</a:t>
            </a:r>
          </a:p>
          <a:p>
            <a:pPr marL="285750" indent="-285750">
              <a:buFontTx/>
              <a:buChar char="-"/>
            </a:pPr>
            <a:r>
              <a:rPr lang="vi-V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Cung cấp link truy cập và thông tin truyền thông.</a:t>
            </a:r>
          </a:p>
          <a:p>
            <a:pPr marL="285750" indent="-285750">
              <a:buFontTx/>
              <a:buChar char="-"/>
            </a:pPr>
            <a:r>
              <a:rPr lang="vi-V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Tốc độ truy cập trang home nhanh hơn.</a:t>
            </a:r>
          </a:p>
          <a:p>
            <a:pPr marL="285750" indent="-285750">
              <a:buFontTx/>
              <a:buChar char="-"/>
            </a:pPr>
            <a:r>
              <a:rPr lang="vi-V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Hoạt động trên nền tảng Sharepoint Online (Office 365).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0276ED-F328-4CC2-AD12-7E5D5AC1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34112"/>
            <a:ext cx="7416339" cy="51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50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4</a:t>
            </a:fld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A6166-AA82-4C67-B105-B3AA0CC121FD}"/>
              </a:ext>
            </a:extLst>
          </p:cNvPr>
          <p:cNvSpPr txBox="1"/>
          <p:nvPr/>
        </p:nvSpPr>
        <p:spPr>
          <a:xfrm>
            <a:off x="2927648" y="2828835"/>
            <a:ext cx="6840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MẪU THIẾT KẾ 1</a:t>
            </a:r>
          </a:p>
        </p:txBody>
      </p:sp>
    </p:spTree>
    <p:extLst>
      <p:ext uri="{BB962C8B-B14F-4D97-AF65-F5344CB8AC3E}">
        <p14:creationId xmlns:p14="http://schemas.microsoft.com/office/powerpoint/2010/main" val="38599262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5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B5CFB-FD3D-43B6-A3F8-E5C63697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66843"/>
            <a:ext cx="7776864" cy="5389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FAA8A-E7A4-4432-9C26-0F9FDC33EB94}"/>
              </a:ext>
            </a:extLst>
          </p:cNvPr>
          <p:cNvSpPr txBox="1"/>
          <p:nvPr/>
        </p:nvSpPr>
        <p:spPr>
          <a:xfrm>
            <a:off x="551384" y="3087433"/>
            <a:ext cx="381642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Menu hiện đại, thân thiện</a:t>
            </a:r>
          </a:p>
        </p:txBody>
      </p:sp>
    </p:spTree>
    <p:extLst>
      <p:ext uri="{BB962C8B-B14F-4D97-AF65-F5344CB8AC3E}">
        <p14:creationId xmlns:p14="http://schemas.microsoft.com/office/powerpoint/2010/main" val="39887397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6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9713B-F5AE-4C01-AEC9-5E1014B7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98" y="1181095"/>
            <a:ext cx="7900603" cy="5474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FAA8A-E7A4-4432-9C26-0F9FDC33EB94}"/>
              </a:ext>
            </a:extLst>
          </p:cNvPr>
          <p:cNvSpPr txBox="1"/>
          <p:nvPr/>
        </p:nvSpPr>
        <p:spPr>
          <a:xfrm>
            <a:off x="551384" y="3087433"/>
            <a:ext cx="381642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Truyền thông hiệu quả</a:t>
            </a:r>
          </a:p>
        </p:txBody>
      </p:sp>
    </p:spTree>
    <p:extLst>
      <p:ext uri="{BB962C8B-B14F-4D97-AF65-F5344CB8AC3E}">
        <p14:creationId xmlns:p14="http://schemas.microsoft.com/office/powerpoint/2010/main" val="25920340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7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8C515-66D1-4AD6-B78F-86B07EE59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89" y="1196752"/>
            <a:ext cx="8458221" cy="5425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FAA8A-E7A4-4432-9C26-0F9FDC33EB94}"/>
              </a:ext>
            </a:extLst>
          </p:cNvPr>
          <p:cNvSpPr txBox="1"/>
          <p:nvPr/>
        </p:nvSpPr>
        <p:spPr>
          <a:xfrm>
            <a:off x="335360" y="3429000"/>
            <a:ext cx="417646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Cung cấp thông tin tức thời</a:t>
            </a:r>
          </a:p>
        </p:txBody>
      </p:sp>
    </p:spTree>
    <p:extLst>
      <p:ext uri="{BB962C8B-B14F-4D97-AF65-F5344CB8AC3E}">
        <p14:creationId xmlns:p14="http://schemas.microsoft.com/office/powerpoint/2010/main" val="1467634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56A37E-ADCA-4C7F-8B8E-FFEBB84A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95" y="1240951"/>
            <a:ext cx="8442410" cy="5415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FAA8A-E7A4-4432-9C26-0F9FDC33EB94}"/>
              </a:ext>
            </a:extLst>
          </p:cNvPr>
          <p:cNvSpPr txBox="1"/>
          <p:nvPr/>
        </p:nvSpPr>
        <p:spPr>
          <a:xfrm>
            <a:off x="6091650" y="3632099"/>
            <a:ext cx="538520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Liên kết truy cập nhanh và thuận tiện</a:t>
            </a:r>
          </a:p>
        </p:txBody>
      </p:sp>
    </p:spTree>
    <p:extLst>
      <p:ext uri="{BB962C8B-B14F-4D97-AF65-F5344CB8AC3E}">
        <p14:creationId xmlns:p14="http://schemas.microsoft.com/office/powerpoint/2010/main" val="550300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Trang cổng thông tin t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ơng lai (Sharepoint 365)</a:t>
            </a:r>
            <a:endParaRPr lang="it-IT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DFE5F-0EA5-44C1-A44B-F85943AE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98" y="1198053"/>
            <a:ext cx="7900603" cy="5474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FAA8A-E7A4-4432-9C26-0F9FDC33EB94}"/>
              </a:ext>
            </a:extLst>
          </p:cNvPr>
          <p:cNvSpPr txBox="1"/>
          <p:nvPr/>
        </p:nvSpPr>
        <p:spPr>
          <a:xfrm>
            <a:off x="940531" y="4365104"/>
            <a:ext cx="455029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Truy cập nhanh bộ Office 365</a:t>
            </a:r>
          </a:p>
        </p:txBody>
      </p:sp>
    </p:spTree>
    <p:extLst>
      <p:ext uri="{BB962C8B-B14F-4D97-AF65-F5344CB8AC3E}">
        <p14:creationId xmlns:p14="http://schemas.microsoft.com/office/powerpoint/2010/main" val="4409670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</TotalTime>
  <Words>272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Office Theme</vt:lpstr>
      <vt:lpstr>ỨNG DỤNG QUẢN LÝ PR-PO</vt:lpstr>
      <vt:lpstr>Trang cổng thông tin hiện tại (BIO Portal)</vt:lpstr>
      <vt:lpstr>Trang cổng thông tin tương lai (Sharepoint 365)</vt:lpstr>
      <vt:lpstr>PowerPoint Presentation</vt:lpstr>
      <vt:lpstr>Trang cổng thông tin tương lai (Sharepoint 365)</vt:lpstr>
      <vt:lpstr>Trang cổng thông tin tương lai (Sharepoint 365)</vt:lpstr>
      <vt:lpstr>Trang cổng thông tin tương lai (Sharepoint 365)</vt:lpstr>
      <vt:lpstr>Trang cổng thông tin tương lai (Sharepoint 365)</vt:lpstr>
      <vt:lpstr>Trang cổng thông tin tương lai (Sharepoint 365)</vt:lpstr>
      <vt:lpstr>PowerPoint Presentation</vt:lpstr>
      <vt:lpstr>Trang cổng thông tin tương lai (Sharepoint 365)</vt:lpstr>
      <vt:lpstr>Trang cổng thông tin tương lai (Sharepoint 365)</vt:lpstr>
      <vt:lpstr>Trang cổng thông tin tương lai (Sharepoint 365)</vt:lpstr>
      <vt:lpstr>CẢM ƠN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Nâng cấp File Server</dc:title>
  <dc:creator>lienanhkhoi@duytan.com</dc:creator>
  <cp:lastModifiedBy>Chi, Ky Huu</cp:lastModifiedBy>
  <cp:revision>586</cp:revision>
  <dcterms:created xsi:type="dcterms:W3CDTF">2013-11-15T06:59:31Z</dcterms:created>
  <dcterms:modified xsi:type="dcterms:W3CDTF">2018-08-28T06:56:55Z</dcterms:modified>
</cp:coreProperties>
</file>