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309" r:id="rId3"/>
    <p:sldId id="320" r:id="rId4"/>
    <p:sldId id="321" r:id="rId5"/>
    <p:sldId id="325" r:id="rId6"/>
    <p:sldId id="326" r:id="rId7"/>
    <p:sldId id="327" r:id="rId8"/>
    <p:sldId id="328" r:id="rId9"/>
    <p:sldId id="329" r:id="rId10"/>
    <p:sldId id="330" r:id="rId11"/>
    <p:sldId id="331" r:id="rId12"/>
    <p:sldId id="332" r:id="rId13"/>
    <p:sldId id="268" r:id="rId14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0000FF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027" autoAdjust="0"/>
    <p:restoredTop sz="93727" autoAdjust="0"/>
  </p:normalViewPr>
  <p:slideViewPr>
    <p:cSldViewPr>
      <p:cViewPr varScale="1">
        <p:scale>
          <a:sx n="68" d="100"/>
          <a:sy n="68" d="100"/>
        </p:scale>
        <p:origin x="1062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hoi, Lien Anh" userId="a3eab8da-cd16-4f96-8c9b-d0f9c19458a2" providerId="ADAL" clId="{7A346707-765C-4049-9B53-ADAF93C2E2F9}"/>
    <pc:docChg chg="undo custSel addSld delSld modSld sldOrd">
      <pc:chgData name="Khoi, Lien Anh" userId="a3eab8da-cd16-4f96-8c9b-d0f9c19458a2" providerId="ADAL" clId="{7A346707-765C-4049-9B53-ADAF93C2E2F9}" dt="2018-08-23T05:25:19.858" v="1268" actId="1076"/>
      <pc:docMkLst>
        <pc:docMk/>
      </pc:docMkLst>
      <pc:sldChg chg="addSp delSp modSp">
        <pc:chgData name="Khoi, Lien Anh" userId="a3eab8da-cd16-4f96-8c9b-d0f9c19458a2" providerId="ADAL" clId="{7A346707-765C-4049-9B53-ADAF93C2E2F9}" dt="2018-08-23T04:36:06.131" v="158" actId="1076"/>
        <pc:sldMkLst>
          <pc:docMk/>
          <pc:sldMk cId="2605265681" sldId="256"/>
        </pc:sldMkLst>
        <pc:spChg chg="mod">
          <ac:chgData name="Khoi, Lien Anh" userId="a3eab8da-cd16-4f96-8c9b-d0f9c19458a2" providerId="ADAL" clId="{7A346707-765C-4049-9B53-ADAF93C2E2F9}" dt="2018-08-23T04:35:00.438" v="152" actId="20577"/>
          <ac:spMkLst>
            <pc:docMk/>
            <pc:sldMk cId="2605265681" sldId="256"/>
            <ac:spMk id="4" creationId="{00000000-0000-0000-0000-000000000000}"/>
          </ac:spMkLst>
        </pc:spChg>
        <pc:picChg chg="del">
          <ac:chgData name="Khoi, Lien Anh" userId="a3eab8da-cd16-4f96-8c9b-d0f9c19458a2" providerId="ADAL" clId="{7A346707-765C-4049-9B53-ADAF93C2E2F9}" dt="2018-08-23T04:35:03.086" v="153" actId="478"/>
          <ac:picMkLst>
            <pc:docMk/>
            <pc:sldMk cId="2605265681" sldId="256"/>
            <ac:picMk id="2" creationId="{A94D59BA-A006-4C1A-8B3F-D4009CD3DDA2}"/>
          </ac:picMkLst>
        </pc:picChg>
        <pc:picChg chg="add mod">
          <ac:chgData name="Khoi, Lien Anh" userId="a3eab8da-cd16-4f96-8c9b-d0f9c19458a2" providerId="ADAL" clId="{7A346707-765C-4049-9B53-ADAF93C2E2F9}" dt="2018-08-23T04:36:06.131" v="158" actId="1076"/>
          <ac:picMkLst>
            <pc:docMk/>
            <pc:sldMk cId="2605265681" sldId="256"/>
            <ac:picMk id="1026" creationId="{283BA9EB-DBA9-4C12-A50B-40DB336378A5}"/>
          </ac:picMkLst>
        </pc:picChg>
      </pc:sldChg>
      <pc:sldChg chg="addSp delSp modSp delAnim">
        <pc:chgData name="Khoi, Lien Anh" userId="a3eab8da-cd16-4f96-8c9b-d0f9c19458a2" providerId="ADAL" clId="{7A346707-765C-4049-9B53-ADAF93C2E2F9}" dt="2018-08-23T04:44:54.630" v="809" actId="403"/>
        <pc:sldMkLst>
          <pc:docMk/>
          <pc:sldMk cId="1570455118" sldId="309"/>
        </pc:sldMkLst>
        <pc:spChg chg="del">
          <ac:chgData name="Khoi, Lien Anh" userId="a3eab8da-cd16-4f96-8c9b-d0f9c19458a2" providerId="ADAL" clId="{7A346707-765C-4049-9B53-ADAF93C2E2F9}" dt="2018-08-23T04:36:34.511" v="237" actId="478"/>
          <ac:spMkLst>
            <pc:docMk/>
            <pc:sldMk cId="1570455118" sldId="309"/>
            <ac:spMk id="2" creationId="{EF8CD350-18A4-4B42-8109-BFC18923FE72}"/>
          </ac:spMkLst>
        </pc:spChg>
        <pc:spChg chg="mod">
          <ac:chgData name="Khoi, Lien Anh" userId="a3eab8da-cd16-4f96-8c9b-d0f9c19458a2" providerId="ADAL" clId="{7A346707-765C-4049-9B53-ADAF93C2E2F9}" dt="2018-08-23T04:36:32.041" v="236" actId="20577"/>
          <ac:spMkLst>
            <pc:docMk/>
            <pc:sldMk cId="1570455118" sldId="309"/>
            <ac:spMk id="4" creationId="{00000000-0000-0000-0000-000000000000}"/>
          </ac:spMkLst>
        </pc:spChg>
        <pc:spChg chg="add mod">
          <ac:chgData name="Khoi, Lien Anh" userId="a3eab8da-cd16-4f96-8c9b-d0f9c19458a2" providerId="ADAL" clId="{7A346707-765C-4049-9B53-ADAF93C2E2F9}" dt="2018-08-23T04:44:54.630" v="809" actId="403"/>
          <ac:spMkLst>
            <pc:docMk/>
            <pc:sldMk cId="1570455118" sldId="309"/>
            <ac:spMk id="6" creationId="{4E6856DA-DB13-445C-9CFE-6EE28F72E88D}"/>
          </ac:spMkLst>
        </pc:spChg>
        <pc:picChg chg="add mod">
          <ac:chgData name="Khoi, Lien Anh" userId="a3eab8da-cd16-4f96-8c9b-d0f9c19458a2" providerId="ADAL" clId="{7A346707-765C-4049-9B53-ADAF93C2E2F9}" dt="2018-08-23T04:37:36.790" v="241" actId="1076"/>
          <ac:picMkLst>
            <pc:docMk/>
            <pc:sldMk cId="1570455118" sldId="309"/>
            <ac:picMk id="5" creationId="{262608E2-7E93-4832-8757-B0CF933D331F}"/>
          </ac:picMkLst>
        </pc:picChg>
      </pc:sldChg>
      <pc:sldChg chg="del">
        <pc:chgData name="Khoi, Lien Anh" userId="a3eab8da-cd16-4f96-8c9b-d0f9c19458a2" providerId="ADAL" clId="{7A346707-765C-4049-9B53-ADAF93C2E2F9}" dt="2018-08-23T04:53:41.694" v="1104" actId="2696"/>
        <pc:sldMkLst>
          <pc:docMk/>
          <pc:sldMk cId="4053263507" sldId="310"/>
        </pc:sldMkLst>
      </pc:sldChg>
      <pc:sldChg chg="del">
        <pc:chgData name="Khoi, Lien Anh" userId="a3eab8da-cd16-4f96-8c9b-d0f9c19458a2" providerId="ADAL" clId="{7A346707-765C-4049-9B53-ADAF93C2E2F9}" dt="2018-08-23T04:53:41.783" v="1107" actId="2696"/>
        <pc:sldMkLst>
          <pc:docMk/>
          <pc:sldMk cId="4226234913" sldId="311"/>
        </pc:sldMkLst>
      </pc:sldChg>
      <pc:sldChg chg="del">
        <pc:chgData name="Khoi, Lien Anh" userId="a3eab8da-cd16-4f96-8c9b-d0f9c19458a2" providerId="ADAL" clId="{7A346707-765C-4049-9B53-ADAF93C2E2F9}" dt="2018-08-23T04:53:41.808" v="1108" actId="2696"/>
        <pc:sldMkLst>
          <pc:docMk/>
          <pc:sldMk cId="2751378363" sldId="314"/>
        </pc:sldMkLst>
      </pc:sldChg>
      <pc:sldChg chg="del">
        <pc:chgData name="Khoi, Lien Anh" userId="a3eab8da-cd16-4f96-8c9b-d0f9c19458a2" providerId="ADAL" clId="{7A346707-765C-4049-9B53-ADAF93C2E2F9}" dt="2018-08-23T04:53:41.720" v="1105" actId="2696"/>
        <pc:sldMkLst>
          <pc:docMk/>
          <pc:sldMk cId="1903178419" sldId="315"/>
        </pc:sldMkLst>
      </pc:sldChg>
      <pc:sldChg chg="del">
        <pc:chgData name="Khoi, Lien Anh" userId="a3eab8da-cd16-4f96-8c9b-d0f9c19458a2" providerId="ADAL" clId="{7A346707-765C-4049-9B53-ADAF93C2E2F9}" dt="2018-08-23T04:53:41.893" v="1110" actId="2696"/>
        <pc:sldMkLst>
          <pc:docMk/>
          <pc:sldMk cId="4137747142" sldId="316"/>
        </pc:sldMkLst>
      </pc:sldChg>
      <pc:sldChg chg="del">
        <pc:chgData name="Khoi, Lien Anh" userId="a3eab8da-cd16-4f96-8c9b-d0f9c19458a2" providerId="ADAL" clId="{7A346707-765C-4049-9B53-ADAF93C2E2F9}" dt="2018-08-23T04:53:41.750" v="1106" actId="2696"/>
        <pc:sldMkLst>
          <pc:docMk/>
          <pc:sldMk cId="3029520619" sldId="317"/>
        </pc:sldMkLst>
      </pc:sldChg>
      <pc:sldChg chg="del">
        <pc:chgData name="Khoi, Lien Anh" userId="a3eab8da-cd16-4f96-8c9b-d0f9c19458a2" providerId="ADAL" clId="{7A346707-765C-4049-9B53-ADAF93C2E2F9}" dt="2018-08-23T04:53:41.878" v="1109" actId="2696"/>
        <pc:sldMkLst>
          <pc:docMk/>
          <pc:sldMk cId="2932401204" sldId="319"/>
        </pc:sldMkLst>
      </pc:sldChg>
      <pc:sldChg chg="addSp delSp modSp add">
        <pc:chgData name="Khoi, Lien Anh" userId="a3eab8da-cd16-4f96-8c9b-d0f9c19458a2" providerId="ADAL" clId="{7A346707-765C-4049-9B53-ADAF93C2E2F9}" dt="2018-08-23T04:45:10.172" v="810" actId="20577"/>
        <pc:sldMkLst>
          <pc:docMk/>
          <pc:sldMk cId="2918775034" sldId="320"/>
        </pc:sldMkLst>
        <pc:spChg chg="mod">
          <ac:chgData name="Khoi, Lien Anh" userId="a3eab8da-cd16-4f96-8c9b-d0f9c19458a2" providerId="ADAL" clId="{7A346707-765C-4049-9B53-ADAF93C2E2F9}" dt="2018-08-23T04:42:38.540" v="590" actId="14100"/>
          <ac:spMkLst>
            <pc:docMk/>
            <pc:sldMk cId="2918775034" sldId="320"/>
            <ac:spMk id="4" creationId="{00000000-0000-0000-0000-000000000000}"/>
          </ac:spMkLst>
        </pc:spChg>
        <pc:spChg chg="mod">
          <ac:chgData name="Khoi, Lien Anh" userId="a3eab8da-cd16-4f96-8c9b-d0f9c19458a2" providerId="ADAL" clId="{7A346707-765C-4049-9B53-ADAF93C2E2F9}" dt="2018-08-23T04:45:10.172" v="810" actId="20577"/>
          <ac:spMkLst>
            <pc:docMk/>
            <pc:sldMk cId="2918775034" sldId="320"/>
            <ac:spMk id="6" creationId="{4E6856DA-DB13-445C-9CFE-6EE28F72E88D}"/>
          </ac:spMkLst>
        </pc:spChg>
        <pc:picChg chg="add mod">
          <ac:chgData name="Khoi, Lien Anh" userId="a3eab8da-cd16-4f96-8c9b-d0f9c19458a2" providerId="ADAL" clId="{7A346707-765C-4049-9B53-ADAF93C2E2F9}" dt="2018-08-23T04:42:15.901" v="544" actId="1076"/>
          <ac:picMkLst>
            <pc:docMk/>
            <pc:sldMk cId="2918775034" sldId="320"/>
            <ac:picMk id="2" creationId="{990276ED-F328-4CC2-AD12-7E5D5AC1DDC6}"/>
          </ac:picMkLst>
        </pc:picChg>
        <pc:picChg chg="del">
          <ac:chgData name="Khoi, Lien Anh" userId="a3eab8da-cd16-4f96-8c9b-d0f9c19458a2" providerId="ADAL" clId="{7A346707-765C-4049-9B53-ADAF93C2E2F9}" dt="2018-08-23T04:41:18.102" v="537" actId="478"/>
          <ac:picMkLst>
            <pc:docMk/>
            <pc:sldMk cId="2918775034" sldId="320"/>
            <ac:picMk id="5" creationId="{262608E2-7E93-4832-8757-B0CF933D331F}"/>
          </ac:picMkLst>
        </pc:picChg>
      </pc:sldChg>
      <pc:sldChg chg="addSp delSp modSp add">
        <pc:chgData name="Khoi, Lien Anh" userId="a3eab8da-cd16-4f96-8c9b-d0f9c19458a2" providerId="ADAL" clId="{7A346707-765C-4049-9B53-ADAF93C2E2F9}" dt="2018-08-23T04:55:14.653" v="1149" actId="478"/>
        <pc:sldMkLst>
          <pc:docMk/>
          <pc:sldMk cId="3859926206" sldId="321"/>
        </pc:sldMkLst>
        <pc:spChg chg="del">
          <ac:chgData name="Khoi, Lien Anh" userId="a3eab8da-cd16-4f96-8c9b-d0f9c19458a2" providerId="ADAL" clId="{7A346707-765C-4049-9B53-ADAF93C2E2F9}" dt="2018-08-23T04:55:12.637" v="1148" actId="478"/>
          <ac:spMkLst>
            <pc:docMk/>
            <pc:sldMk cId="3859926206" sldId="321"/>
            <ac:spMk id="4" creationId="{00000000-0000-0000-0000-000000000000}"/>
          </ac:spMkLst>
        </pc:spChg>
        <pc:spChg chg="del">
          <ac:chgData name="Khoi, Lien Anh" userId="a3eab8da-cd16-4f96-8c9b-d0f9c19458a2" providerId="ADAL" clId="{7A346707-765C-4049-9B53-ADAF93C2E2F9}" dt="2018-08-23T04:45:25.972" v="812" actId="478"/>
          <ac:spMkLst>
            <pc:docMk/>
            <pc:sldMk cId="3859926206" sldId="321"/>
            <ac:spMk id="6" creationId="{4E6856DA-DB13-445C-9CFE-6EE28F72E88D}"/>
          </ac:spMkLst>
        </pc:spChg>
        <pc:spChg chg="add del mod">
          <ac:chgData name="Khoi, Lien Anh" userId="a3eab8da-cd16-4f96-8c9b-d0f9c19458a2" providerId="ADAL" clId="{7A346707-765C-4049-9B53-ADAF93C2E2F9}" dt="2018-08-23T04:54:35.702" v="1113" actId="478"/>
          <ac:spMkLst>
            <pc:docMk/>
            <pc:sldMk cId="3859926206" sldId="321"/>
            <ac:spMk id="7" creationId="{757FAA8A-E7A4-4432-9C26-0F9FDC33EB94}"/>
          </ac:spMkLst>
        </pc:spChg>
        <pc:spChg chg="add mod">
          <ac:chgData name="Khoi, Lien Anh" userId="a3eab8da-cd16-4f96-8c9b-d0f9c19458a2" providerId="ADAL" clId="{7A346707-765C-4049-9B53-ADAF93C2E2F9}" dt="2018-08-23T04:55:10.963" v="1147" actId="1076"/>
          <ac:spMkLst>
            <pc:docMk/>
            <pc:sldMk cId="3859926206" sldId="321"/>
            <ac:spMk id="8" creationId="{E27A6166-AA82-4C67-B105-B3AA0CC121FD}"/>
          </ac:spMkLst>
        </pc:spChg>
        <pc:spChg chg="add del mod">
          <ac:chgData name="Khoi, Lien Anh" userId="a3eab8da-cd16-4f96-8c9b-d0f9c19458a2" providerId="ADAL" clId="{7A346707-765C-4049-9B53-ADAF93C2E2F9}" dt="2018-08-23T04:55:14.653" v="1149" actId="478"/>
          <ac:spMkLst>
            <pc:docMk/>
            <pc:sldMk cId="3859926206" sldId="321"/>
            <ac:spMk id="10" creationId="{316026AF-5947-4F74-87EA-271CA4981AEF}"/>
          </ac:spMkLst>
        </pc:spChg>
        <pc:picChg chg="del">
          <ac:chgData name="Khoi, Lien Anh" userId="a3eab8da-cd16-4f96-8c9b-d0f9c19458a2" providerId="ADAL" clId="{7A346707-765C-4049-9B53-ADAF93C2E2F9}" dt="2018-08-23T04:46:10.379" v="814" actId="478"/>
          <ac:picMkLst>
            <pc:docMk/>
            <pc:sldMk cId="3859926206" sldId="321"/>
            <ac:picMk id="2" creationId="{990276ED-F328-4CC2-AD12-7E5D5AC1DDC6}"/>
          </ac:picMkLst>
        </pc:picChg>
        <pc:picChg chg="add del mod">
          <ac:chgData name="Khoi, Lien Anh" userId="a3eab8da-cd16-4f96-8c9b-d0f9c19458a2" providerId="ADAL" clId="{7A346707-765C-4049-9B53-ADAF93C2E2F9}" dt="2018-08-23T04:54:34.462" v="1112" actId="478"/>
          <ac:picMkLst>
            <pc:docMk/>
            <pc:sldMk cId="3859926206" sldId="321"/>
            <ac:picMk id="5" creationId="{E00B5CFB-FD3D-43B6-A3F8-E5C63697BF23}"/>
          </ac:picMkLst>
        </pc:picChg>
      </pc:sldChg>
      <pc:sldChg chg="addSp delSp modSp add">
        <pc:chgData name="Khoi, Lien Anh" userId="a3eab8da-cd16-4f96-8c9b-d0f9c19458a2" providerId="ADAL" clId="{7A346707-765C-4049-9B53-ADAF93C2E2F9}" dt="2018-08-23T04:49:52.550" v="920" actId="20577"/>
        <pc:sldMkLst>
          <pc:docMk/>
          <pc:sldMk cId="2592034099" sldId="322"/>
        </pc:sldMkLst>
        <pc:spChg chg="mod ord">
          <ac:chgData name="Khoi, Lien Anh" userId="a3eab8da-cd16-4f96-8c9b-d0f9c19458a2" providerId="ADAL" clId="{7A346707-765C-4049-9B53-ADAF93C2E2F9}" dt="2018-08-23T04:49:52.550" v="920" actId="20577"/>
          <ac:spMkLst>
            <pc:docMk/>
            <pc:sldMk cId="2592034099" sldId="322"/>
            <ac:spMk id="7" creationId="{757FAA8A-E7A4-4432-9C26-0F9FDC33EB94}"/>
          </ac:spMkLst>
        </pc:spChg>
        <pc:picChg chg="add mod">
          <ac:chgData name="Khoi, Lien Anh" userId="a3eab8da-cd16-4f96-8c9b-d0f9c19458a2" providerId="ADAL" clId="{7A346707-765C-4049-9B53-ADAF93C2E2F9}" dt="2018-08-23T04:49:38.268" v="886" actId="1076"/>
          <ac:picMkLst>
            <pc:docMk/>
            <pc:sldMk cId="2592034099" sldId="322"/>
            <ac:picMk id="2" creationId="{ECB9713B-F5AE-4C01-AEC9-5E1014B718E8}"/>
          </ac:picMkLst>
        </pc:picChg>
        <pc:picChg chg="del">
          <ac:chgData name="Khoi, Lien Anh" userId="a3eab8da-cd16-4f96-8c9b-d0f9c19458a2" providerId="ADAL" clId="{7A346707-765C-4049-9B53-ADAF93C2E2F9}" dt="2018-08-23T04:49:31.993" v="883" actId="478"/>
          <ac:picMkLst>
            <pc:docMk/>
            <pc:sldMk cId="2592034099" sldId="322"/>
            <ac:picMk id="5" creationId="{E00B5CFB-FD3D-43B6-A3F8-E5C63697BF23}"/>
          </ac:picMkLst>
        </pc:picChg>
      </pc:sldChg>
      <pc:sldChg chg="addSp delSp modSp add">
        <pc:chgData name="Khoi, Lien Anh" userId="a3eab8da-cd16-4f96-8c9b-d0f9c19458a2" providerId="ADAL" clId="{7A346707-765C-4049-9B53-ADAF93C2E2F9}" dt="2018-08-23T04:51:15.633" v="1005" actId="1076"/>
        <pc:sldMkLst>
          <pc:docMk/>
          <pc:sldMk cId="146763402" sldId="323"/>
        </pc:sldMkLst>
        <pc:spChg chg="mod ord">
          <ac:chgData name="Khoi, Lien Anh" userId="a3eab8da-cd16-4f96-8c9b-d0f9c19458a2" providerId="ADAL" clId="{7A346707-765C-4049-9B53-ADAF93C2E2F9}" dt="2018-08-23T04:51:15.633" v="1005" actId="1076"/>
          <ac:spMkLst>
            <pc:docMk/>
            <pc:sldMk cId="146763402" sldId="323"/>
            <ac:spMk id="7" creationId="{757FAA8A-E7A4-4432-9C26-0F9FDC33EB94}"/>
          </ac:spMkLst>
        </pc:spChg>
        <pc:picChg chg="del">
          <ac:chgData name="Khoi, Lien Anh" userId="a3eab8da-cd16-4f96-8c9b-d0f9c19458a2" providerId="ADAL" clId="{7A346707-765C-4049-9B53-ADAF93C2E2F9}" dt="2018-08-23T04:50:25.369" v="922" actId="478"/>
          <ac:picMkLst>
            <pc:docMk/>
            <pc:sldMk cId="146763402" sldId="323"/>
            <ac:picMk id="2" creationId="{ECB9713B-F5AE-4C01-AEC9-5E1014B718E8}"/>
          </ac:picMkLst>
        </pc:picChg>
        <pc:picChg chg="add del mod">
          <ac:chgData name="Khoi, Lien Anh" userId="a3eab8da-cd16-4f96-8c9b-d0f9c19458a2" providerId="ADAL" clId="{7A346707-765C-4049-9B53-ADAF93C2E2F9}" dt="2018-08-23T04:50:38.512" v="926" actId="478"/>
          <ac:picMkLst>
            <pc:docMk/>
            <pc:sldMk cId="146763402" sldId="323"/>
            <ac:picMk id="5" creationId="{017B76A5-AE26-480F-8FE3-C1FEA1757F18}"/>
          </ac:picMkLst>
        </pc:picChg>
        <pc:picChg chg="add mod">
          <ac:chgData name="Khoi, Lien Anh" userId="a3eab8da-cd16-4f96-8c9b-d0f9c19458a2" providerId="ADAL" clId="{7A346707-765C-4049-9B53-ADAF93C2E2F9}" dt="2018-08-23T04:50:47.473" v="931" actId="1076"/>
          <ac:picMkLst>
            <pc:docMk/>
            <pc:sldMk cId="146763402" sldId="323"/>
            <ac:picMk id="6" creationId="{E8D8C515-66D1-4AD6-B78F-86B07EE59CE1}"/>
          </ac:picMkLst>
        </pc:picChg>
      </pc:sldChg>
      <pc:sldChg chg="addSp delSp modSp add">
        <pc:chgData name="Khoi, Lien Anh" userId="a3eab8da-cd16-4f96-8c9b-d0f9c19458a2" providerId="ADAL" clId="{7A346707-765C-4049-9B53-ADAF93C2E2F9}" dt="2018-08-23T05:25:19.858" v="1268" actId="1076"/>
        <pc:sldMkLst>
          <pc:docMk/>
          <pc:sldMk cId="55030045" sldId="324"/>
        </pc:sldMkLst>
        <pc:spChg chg="mod ord">
          <ac:chgData name="Khoi, Lien Anh" userId="a3eab8da-cd16-4f96-8c9b-d0f9c19458a2" providerId="ADAL" clId="{7A346707-765C-4049-9B53-ADAF93C2E2F9}" dt="2018-08-23T05:25:19.858" v="1268" actId="1076"/>
          <ac:spMkLst>
            <pc:docMk/>
            <pc:sldMk cId="55030045" sldId="324"/>
            <ac:spMk id="7" creationId="{757FAA8A-E7A4-4432-9C26-0F9FDC33EB94}"/>
          </ac:spMkLst>
        </pc:spChg>
        <pc:picChg chg="add mod">
          <ac:chgData name="Khoi, Lien Anh" userId="a3eab8da-cd16-4f96-8c9b-d0f9c19458a2" providerId="ADAL" clId="{7A346707-765C-4049-9B53-ADAF93C2E2F9}" dt="2018-08-23T04:51:41.124" v="1010" actId="1076"/>
          <ac:picMkLst>
            <pc:docMk/>
            <pc:sldMk cId="55030045" sldId="324"/>
            <ac:picMk id="2" creationId="{BB56A37E-ADCA-4C7F-8B8E-FFEBB84AA267}"/>
          </ac:picMkLst>
        </pc:picChg>
        <pc:picChg chg="del">
          <ac:chgData name="Khoi, Lien Anh" userId="a3eab8da-cd16-4f96-8c9b-d0f9c19458a2" providerId="ADAL" clId="{7A346707-765C-4049-9B53-ADAF93C2E2F9}" dt="2018-08-23T04:51:35.400" v="1007" actId="478"/>
          <ac:picMkLst>
            <pc:docMk/>
            <pc:sldMk cId="55030045" sldId="324"/>
            <ac:picMk id="6" creationId="{E8D8C515-66D1-4AD6-B78F-86B07EE59CE1}"/>
          </ac:picMkLst>
        </pc:picChg>
      </pc:sldChg>
      <pc:sldChg chg="add">
        <pc:chgData name="Khoi, Lien Anh" userId="a3eab8da-cd16-4f96-8c9b-d0f9c19458a2" providerId="ADAL" clId="{7A346707-765C-4049-9B53-ADAF93C2E2F9}" dt="2018-08-23T04:54:32.584" v="1111" actId="1076"/>
        <pc:sldMkLst>
          <pc:docMk/>
          <pc:sldMk cId="3988739752" sldId="325"/>
        </pc:sldMkLst>
      </pc:sldChg>
      <pc:sldChg chg="modSp add ord">
        <pc:chgData name="Khoi, Lien Anh" userId="a3eab8da-cd16-4f96-8c9b-d0f9c19458a2" providerId="ADAL" clId="{7A346707-765C-4049-9B53-ADAF93C2E2F9}" dt="2018-08-23T04:55:23.366" v="1153" actId="20577"/>
        <pc:sldMkLst>
          <pc:docMk/>
          <pc:sldMk cId="1820511264" sldId="326"/>
        </pc:sldMkLst>
        <pc:spChg chg="mod">
          <ac:chgData name="Khoi, Lien Anh" userId="a3eab8da-cd16-4f96-8c9b-d0f9c19458a2" providerId="ADAL" clId="{7A346707-765C-4049-9B53-ADAF93C2E2F9}" dt="2018-08-23T04:55:23.366" v="1153" actId="20577"/>
          <ac:spMkLst>
            <pc:docMk/>
            <pc:sldMk cId="1820511264" sldId="326"/>
            <ac:spMk id="8" creationId="{E27A6166-AA82-4C67-B105-B3AA0CC121FD}"/>
          </ac:spMkLst>
        </pc:spChg>
      </pc:sldChg>
      <pc:sldChg chg="addSp delSp modSp add ord">
        <pc:chgData name="Khoi, Lien Anh" userId="a3eab8da-cd16-4f96-8c9b-d0f9c19458a2" providerId="ADAL" clId="{7A346707-765C-4049-9B53-ADAF93C2E2F9}" dt="2018-08-23T04:59:40.586" v="1186" actId="1076"/>
        <pc:sldMkLst>
          <pc:docMk/>
          <pc:sldMk cId="3714669940" sldId="327"/>
        </pc:sldMkLst>
        <pc:spChg chg="del">
          <ac:chgData name="Khoi, Lien Anh" userId="a3eab8da-cd16-4f96-8c9b-d0f9c19458a2" providerId="ADAL" clId="{7A346707-765C-4049-9B53-ADAF93C2E2F9}" dt="2018-08-23T04:55:35.446" v="1158" actId="478"/>
          <ac:spMkLst>
            <pc:docMk/>
            <pc:sldMk cId="3714669940" sldId="327"/>
            <ac:spMk id="7" creationId="{757FAA8A-E7A4-4432-9C26-0F9FDC33EB94}"/>
          </ac:spMkLst>
        </pc:spChg>
        <pc:picChg chg="del mod">
          <ac:chgData name="Khoi, Lien Anh" userId="a3eab8da-cd16-4f96-8c9b-d0f9c19458a2" providerId="ADAL" clId="{7A346707-765C-4049-9B53-ADAF93C2E2F9}" dt="2018-08-23T04:55:33.757" v="1157" actId="478"/>
          <ac:picMkLst>
            <pc:docMk/>
            <pc:sldMk cId="3714669940" sldId="327"/>
            <ac:picMk id="2" creationId="{BB56A37E-ADCA-4C7F-8B8E-FFEBB84AA267}"/>
          </ac:picMkLst>
        </pc:picChg>
        <pc:picChg chg="add del mod">
          <ac:chgData name="Khoi, Lien Anh" userId="a3eab8da-cd16-4f96-8c9b-d0f9c19458a2" providerId="ADAL" clId="{7A346707-765C-4049-9B53-ADAF93C2E2F9}" dt="2018-08-23T04:56:42.260" v="1162" actId="478"/>
          <ac:picMkLst>
            <pc:docMk/>
            <pc:sldMk cId="3714669940" sldId="327"/>
            <ac:picMk id="5" creationId="{8D4CF2C8-7856-45D3-86C8-A0D03FB5F2B5}"/>
          </ac:picMkLst>
        </pc:picChg>
        <pc:picChg chg="add del mod">
          <ac:chgData name="Khoi, Lien Anh" userId="a3eab8da-cd16-4f96-8c9b-d0f9c19458a2" providerId="ADAL" clId="{7A346707-765C-4049-9B53-ADAF93C2E2F9}" dt="2018-08-23T04:59:29.132" v="1183" actId="478"/>
          <ac:picMkLst>
            <pc:docMk/>
            <pc:sldMk cId="3714669940" sldId="327"/>
            <ac:picMk id="6" creationId="{04D718D6-33A4-49F7-B459-BB5A889824E0}"/>
          </ac:picMkLst>
        </pc:picChg>
        <pc:picChg chg="add mod">
          <ac:chgData name="Khoi, Lien Anh" userId="a3eab8da-cd16-4f96-8c9b-d0f9c19458a2" providerId="ADAL" clId="{7A346707-765C-4049-9B53-ADAF93C2E2F9}" dt="2018-08-23T04:59:40.586" v="1186" actId="1076"/>
          <ac:picMkLst>
            <pc:docMk/>
            <pc:sldMk cId="3714669940" sldId="327"/>
            <ac:picMk id="8" creationId="{5A34C44B-90D8-4962-A403-12B569BC7AF2}"/>
          </ac:picMkLst>
        </pc:picChg>
      </pc:sldChg>
      <pc:sldChg chg="addSp delSp modSp add">
        <pc:chgData name="Khoi, Lien Anh" userId="a3eab8da-cd16-4f96-8c9b-d0f9c19458a2" providerId="ADAL" clId="{7A346707-765C-4049-9B53-ADAF93C2E2F9}" dt="2018-08-23T04:59:01.674" v="1182" actId="1076"/>
        <pc:sldMkLst>
          <pc:docMk/>
          <pc:sldMk cId="1144240205" sldId="328"/>
        </pc:sldMkLst>
        <pc:picChg chg="add del mod">
          <ac:chgData name="Khoi, Lien Anh" userId="a3eab8da-cd16-4f96-8c9b-d0f9c19458a2" providerId="ADAL" clId="{7A346707-765C-4049-9B53-ADAF93C2E2F9}" dt="2018-08-23T04:58:54.795" v="1179" actId="478"/>
          <ac:picMkLst>
            <pc:docMk/>
            <pc:sldMk cId="1144240205" sldId="328"/>
            <ac:picMk id="2" creationId="{7338A5BF-CB85-40E9-B79B-15A7B85D8D3C}"/>
          </ac:picMkLst>
        </pc:picChg>
        <pc:picChg chg="add mod">
          <ac:chgData name="Khoi, Lien Anh" userId="a3eab8da-cd16-4f96-8c9b-d0f9c19458a2" providerId="ADAL" clId="{7A346707-765C-4049-9B53-ADAF93C2E2F9}" dt="2018-08-23T04:59:01.674" v="1182" actId="1076"/>
          <ac:picMkLst>
            <pc:docMk/>
            <pc:sldMk cId="1144240205" sldId="328"/>
            <ac:picMk id="5" creationId="{5DA7F327-670F-454F-81D2-C3C39AFA09D2}"/>
          </ac:picMkLst>
        </pc:picChg>
        <pc:picChg chg="del">
          <ac:chgData name="Khoi, Lien Anh" userId="a3eab8da-cd16-4f96-8c9b-d0f9c19458a2" providerId="ADAL" clId="{7A346707-765C-4049-9B53-ADAF93C2E2F9}" dt="2018-08-23T04:57:14.476" v="1168" actId="478"/>
          <ac:picMkLst>
            <pc:docMk/>
            <pc:sldMk cId="1144240205" sldId="328"/>
            <ac:picMk id="6" creationId="{04D718D6-33A4-49F7-B459-BB5A889824E0}"/>
          </ac:picMkLst>
        </pc:picChg>
      </pc:sldChg>
      <pc:sldChg chg="addSp delSp modSp add">
        <pc:chgData name="Khoi, Lien Anh" userId="a3eab8da-cd16-4f96-8c9b-d0f9c19458a2" providerId="ADAL" clId="{7A346707-765C-4049-9B53-ADAF93C2E2F9}" dt="2018-08-23T04:57:51.837" v="1178" actId="1076"/>
        <pc:sldMkLst>
          <pc:docMk/>
          <pc:sldMk cId="3372215881" sldId="329"/>
        </pc:sldMkLst>
        <pc:picChg chg="add mod">
          <ac:chgData name="Khoi, Lien Anh" userId="a3eab8da-cd16-4f96-8c9b-d0f9c19458a2" providerId="ADAL" clId="{7A346707-765C-4049-9B53-ADAF93C2E2F9}" dt="2018-08-23T04:57:51.837" v="1178" actId="1076"/>
          <ac:picMkLst>
            <pc:docMk/>
            <pc:sldMk cId="3372215881" sldId="329"/>
            <ac:picMk id="2" creationId="{42D6BE15-302B-48D2-99A4-39EAD2BDE47C}"/>
          </ac:picMkLst>
        </pc:picChg>
        <pc:picChg chg="del">
          <ac:chgData name="Khoi, Lien Anh" userId="a3eab8da-cd16-4f96-8c9b-d0f9c19458a2" providerId="ADAL" clId="{7A346707-765C-4049-9B53-ADAF93C2E2F9}" dt="2018-08-23T04:57:44.604" v="1175" actId="478"/>
          <ac:picMkLst>
            <pc:docMk/>
            <pc:sldMk cId="3372215881" sldId="329"/>
            <ac:picMk id="6" creationId="{04D718D6-33A4-49F7-B459-BB5A889824E0}"/>
          </ac:picMkLst>
        </pc:picChg>
      </pc:sldChg>
      <pc:sldChg chg="addSp delSp modSp add">
        <pc:chgData name="Khoi, Lien Anh" userId="a3eab8da-cd16-4f96-8c9b-d0f9c19458a2" providerId="ADAL" clId="{7A346707-765C-4049-9B53-ADAF93C2E2F9}" dt="2018-08-23T05:23:58.037" v="1245" actId="1076"/>
        <pc:sldMkLst>
          <pc:docMk/>
          <pc:sldMk cId="440967069" sldId="330"/>
        </pc:sldMkLst>
        <pc:spChg chg="mod ord">
          <ac:chgData name="Khoi, Lien Anh" userId="a3eab8da-cd16-4f96-8c9b-d0f9c19458a2" providerId="ADAL" clId="{7A346707-765C-4049-9B53-ADAF93C2E2F9}" dt="2018-08-23T05:23:58.037" v="1245" actId="1076"/>
          <ac:spMkLst>
            <pc:docMk/>
            <pc:sldMk cId="440967069" sldId="330"/>
            <ac:spMk id="7" creationId="{757FAA8A-E7A4-4432-9C26-0F9FDC33EB94}"/>
          </ac:spMkLst>
        </pc:spChg>
        <pc:picChg chg="del">
          <ac:chgData name="Khoi, Lien Anh" userId="a3eab8da-cd16-4f96-8c9b-d0f9c19458a2" providerId="ADAL" clId="{7A346707-765C-4049-9B53-ADAF93C2E2F9}" dt="2018-08-23T05:23:14.731" v="1188" actId="478"/>
          <ac:picMkLst>
            <pc:docMk/>
            <pc:sldMk cId="440967069" sldId="330"/>
            <ac:picMk id="2" creationId="{BB56A37E-ADCA-4C7F-8B8E-FFEBB84AA267}"/>
          </ac:picMkLst>
        </pc:picChg>
        <pc:picChg chg="add mod">
          <ac:chgData name="Khoi, Lien Anh" userId="a3eab8da-cd16-4f96-8c9b-d0f9c19458a2" providerId="ADAL" clId="{7A346707-765C-4049-9B53-ADAF93C2E2F9}" dt="2018-08-23T05:23:22.730" v="1191" actId="1076"/>
          <ac:picMkLst>
            <pc:docMk/>
            <pc:sldMk cId="440967069" sldId="330"/>
            <ac:picMk id="5" creationId="{6D4DFE5F-0EA5-44C1-A44B-F85943AEEB8C}"/>
          </ac:picMkLst>
        </pc:picChg>
      </pc:sldChg>
    </pc:docChg>
  </pc:docChgLst>
  <pc:docChgLst>
    <pc:chgData name="Khoi, Lien Anh" userId="a3eab8da-cd16-4f96-8c9b-d0f9c19458a2" providerId="ADAL" clId="{73308979-E6F1-40D2-A815-A7F400E59A43}"/>
    <pc:docChg chg="undo custSel addSld delSld modSld">
      <pc:chgData name="Khoi, Lien Anh" userId="a3eab8da-cd16-4f96-8c9b-d0f9c19458a2" providerId="ADAL" clId="{73308979-E6F1-40D2-A815-A7F400E59A43}" dt="2018-08-23T04:30:49.025" v="1017" actId="1076"/>
      <pc:docMkLst>
        <pc:docMk/>
      </pc:docMkLst>
      <pc:sldChg chg="addSp delSp modSp">
        <pc:chgData name="Khoi, Lien Anh" userId="a3eab8da-cd16-4f96-8c9b-d0f9c19458a2" providerId="ADAL" clId="{73308979-E6F1-40D2-A815-A7F400E59A43}" dt="2018-08-23T02:48:38.012" v="54" actId="1076"/>
        <pc:sldMkLst>
          <pc:docMk/>
          <pc:sldMk cId="2605265681" sldId="256"/>
        </pc:sldMkLst>
        <pc:spChg chg="mod">
          <ac:chgData name="Khoi, Lien Anh" userId="a3eab8da-cd16-4f96-8c9b-d0f9c19458a2" providerId="ADAL" clId="{73308979-E6F1-40D2-A815-A7F400E59A43}" dt="2018-08-23T02:45:10.875" v="47" actId="20577"/>
          <ac:spMkLst>
            <pc:docMk/>
            <pc:sldMk cId="2605265681" sldId="256"/>
            <ac:spMk id="3" creationId="{00000000-0000-0000-0000-000000000000}"/>
          </ac:spMkLst>
        </pc:spChg>
        <pc:spChg chg="mod">
          <ac:chgData name="Khoi, Lien Anh" userId="a3eab8da-cd16-4f96-8c9b-d0f9c19458a2" providerId="ADAL" clId="{73308979-E6F1-40D2-A815-A7F400E59A43}" dt="2018-08-23T02:45:00.598" v="43" actId="20577"/>
          <ac:spMkLst>
            <pc:docMk/>
            <pc:sldMk cId="2605265681" sldId="256"/>
            <ac:spMk id="4" creationId="{00000000-0000-0000-0000-000000000000}"/>
          </ac:spMkLst>
        </pc:spChg>
        <pc:picChg chg="add mod">
          <ac:chgData name="Khoi, Lien Anh" userId="a3eab8da-cd16-4f96-8c9b-d0f9c19458a2" providerId="ADAL" clId="{73308979-E6F1-40D2-A815-A7F400E59A43}" dt="2018-08-23T02:48:38.012" v="54" actId="1076"/>
          <ac:picMkLst>
            <pc:docMk/>
            <pc:sldMk cId="2605265681" sldId="256"/>
            <ac:picMk id="2" creationId="{A94D59BA-A006-4C1A-8B3F-D4009CD3DDA2}"/>
          </ac:picMkLst>
        </pc:picChg>
        <pc:picChg chg="del">
          <ac:chgData name="Khoi, Lien Anh" userId="a3eab8da-cd16-4f96-8c9b-d0f9c19458a2" providerId="ADAL" clId="{73308979-E6F1-40D2-A815-A7F400E59A43}" dt="2018-08-23T02:44:46.324" v="0" actId="478"/>
          <ac:picMkLst>
            <pc:docMk/>
            <pc:sldMk cId="2605265681" sldId="256"/>
            <ac:picMk id="6146" creationId="{B55709F5-7520-419C-A21A-F05F8CAB68F9}"/>
          </ac:picMkLst>
        </pc:picChg>
      </pc:sldChg>
      <pc:sldChg chg="modSp modAnim">
        <pc:chgData name="Khoi, Lien Anh" userId="a3eab8da-cd16-4f96-8c9b-d0f9c19458a2" providerId="ADAL" clId="{73308979-E6F1-40D2-A815-A7F400E59A43}" dt="2018-08-23T02:46:39.903" v="51" actId="1076"/>
        <pc:sldMkLst>
          <pc:docMk/>
          <pc:sldMk cId="1570455118" sldId="309"/>
        </pc:sldMkLst>
        <pc:spChg chg="mod">
          <ac:chgData name="Khoi, Lien Anh" userId="a3eab8da-cd16-4f96-8c9b-d0f9c19458a2" providerId="ADAL" clId="{73308979-E6F1-40D2-A815-A7F400E59A43}" dt="2018-08-23T02:46:39.903" v="51" actId="1076"/>
          <ac:spMkLst>
            <pc:docMk/>
            <pc:sldMk cId="1570455118" sldId="309"/>
            <ac:spMk id="2" creationId="{EF8CD350-18A4-4B42-8109-BFC18923FE72}"/>
          </ac:spMkLst>
        </pc:spChg>
      </pc:sldChg>
      <pc:sldChg chg="addSp delSp modSp">
        <pc:chgData name="Khoi, Lien Anh" userId="a3eab8da-cd16-4f96-8c9b-d0f9c19458a2" providerId="ADAL" clId="{73308979-E6F1-40D2-A815-A7F400E59A43}" dt="2018-08-23T02:49:27.701" v="135" actId="207"/>
        <pc:sldMkLst>
          <pc:docMk/>
          <pc:sldMk cId="4053263507" sldId="310"/>
        </pc:sldMkLst>
        <pc:spChg chg="del">
          <ac:chgData name="Khoi, Lien Anh" userId="a3eab8da-cd16-4f96-8c9b-d0f9c19458a2" providerId="ADAL" clId="{73308979-E6F1-40D2-A815-A7F400E59A43}" dt="2018-08-23T02:49:16.773" v="130" actId="478"/>
          <ac:spMkLst>
            <pc:docMk/>
            <pc:sldMk cId="4053263507" sldId="310"/>
            <ac:spMk id="5" creationId="{4CF4A1C4-850D-4822-B965-5C054A7B6D78}"/>
          </ac:spMkLst>
        </pc:spChg>
        <pc:spChg chg="del">
          <ac:chgData name="Khoi, Lien Anh" userId="a3eab8da-cd16-4f96-8c9b-d0f9c19458a2" providerId="ADAL" clId="{73308979-E6F1-40D2-A815-A7F400E59A43}" dt="2018-08-23T02:49:16.773" v="130" actId="478"/>
          <ac:spMkLst>
            <pc:docMk/>
            <pc:sldMk cId="4053263507" sldId="310"/>
            <ac:spMk id="6" creationId="{81AC8D87-1C49-467B-B398-8ED68184BD0D}"/>
          </ac:spMkLst>
        </pc:spChg>
        <pc:spChg chg="mod">
          <ac:chgData name="Khoi, Lien Anh" userId="a3eab8da-cd16-4f96-8c9b-d0f9c19458a2" providerId="ADAL" clId="{73308979-E6F1-40D2-A815-A7F400E59A43}" dt="2018-08-23T02:49:27.701" v="135" actId="207"/>
          <ac:spMkLst>
            <pc:docMk/>
            <pc:sldMk cId="4053263507" sldId="310"/>
            <ac:spMk id="7" creationId="{9C1602E7-63C7-4705-B865-A0AD0EA85F6F}"/>
          </ac:spMkLst>
        </pc:spChg>
        <pc:spChg chg="del">
          <ac:chgData name="Khoi, Lien Anh" userId="a3eab8da-cd16-4f96-8c9b-d0f9c19458a2" providerId="ADAL" clId="{73308979-E6F1-40D2-A815-A7F400E59A43}" dt="2018-08-23T02:49:16.773" v="130" actId="478"/>
          <ac:spMkLst>
            <pc:docMk/>
            <pc:sldMk cId="4053263507" sldId="310"/>
            <ac:spMk id="9" creationId="{E44BE7EC-1DF4-4924-A374-EA37E361C70A}"/>
          </ac:spMkLst>
        </pc:spChg>
        <pc:picChg chg="add mod">
          <ac:chgData name="Khoi, Lien Anh" userId="a3eab8da-cd16-4f96-8c9b-d0f9c19458a2" providerId="ADAL" clId="{73308979-E6F1-40D2-A815-A7F400E59A43}" dt="2018-08-23T02:49:22.615" v="133" actId="1076"/>
          <ac:picMkLst>
            <pc:docMk/>
            <pc:sldMk cId="4053263507" sldId="310"/>
            <ac:picMk id="2" creationId="{8A8E3F7B-D287-42BD-89B0-E28494C9DDFB}"/>
          </ac:picMkLst>
        </pc:picChg>
      </pc:sldChg>
      <pc:sldChg chg="addSp modSp">
        <pc:chgData name="Khoi, Lien Anh" userId="a3eab8da-cd16-4f96-8c9b-d0f9c19458a2" providerId="ADAL" clId="{73308979-E6F1-40D2-A815-A7F400E59A43}" dt="2018-08-23T02:57:34.981" v="485" actId="1076"/>
        <pc:sldMkLst>
          <pc:docMk/>
          <pc:sldMk cId="4226234913" sldId="311"/>
        </pc:sldMkLst>
        <pc:spChg chg="add mod">
          <ac:chgData name="Khoi, Lien Anh" userId="a3eab8da-cd16-4f96-8c9b-d0f9c19458a2" providerId="ADAL" clId="{73308979-E6F1-40D2-A815-A7F400E59A43}" dt="2018-08-23T02:57:14.808" v="455" actId="1076"/>
          <ac:spMkLst>
            <pc:docMk/>
            <pc:sldMk cId="4226234913" sldId="311"/>
            <ac:spMk id="12" creationId="{9F0FAEBF-F288-4DEF-B6EE-DB4EF8E69247}"/>
          </ac:spMkLst>
        </pc:spChg>
        <pc:spChg chg="add mod">
          <ac:chgData name="Khoi, Lien Anh" userId="a3eab8da-cd16-4f96-8c9b-d0f9c19458a2" providerId="ADAL" clId="{73308979-E6F1-40D2-A815-A7F400E59A43}" dt="2018-08-23T02:57:34.981" v="485" actId="1076"/>
          <ac:spMkLst>
            <pc:docMk/>
            <pc:sldMk cId="4226234913" sldId="311"/>
            <ac:spMk id="13" creationId="{77B13530-93C9-40C3-83FB-C475B0B349A8}"/>
          </ac:spMkLst>
        </pc:spChg>
        <pc:picChg chg="mod">
          <ac:chgData name="Khoi, Lien Anh" userId="a3eab8da-cd16-4f96-8c9b-d0f9c19458a2" providerId="ADAL" clId="{73308979-E6F1-40D2-A815-A7F400E59A43}" dt="2018-08-23T02:57:10.428" v="454" actId="1076"/>
          <ac:picMkLst>
            <pc:docMk/>
            <pc:sldMk cId="4226234913" sldId="311"/>
            <ac:picMk id="1030" creationId="{AD926A06-F302-40C6-A499-7A8E0669A432}"/>
          </ac:picMkLst>
        </pc:picChg>
      </pc:sldChg>
      <pc:sldChg chg="modSp">
        <pc:chgData name="Khoi, Lien Anh" userId="a3eab8da-cd16-4f96-8c9b-d0f9c19458a2" providerId="ADAL" clId="{73308979-E6F1-40D2-A815-A7F400E59A43}" dt="2018-08-23T03:03:00.461" v="773" actId="20577"/>
        <pc:sldMkLst>
          <pc:docMk/>
          <pc:sldMk cId="2751378363" sldId="314"/>
        </pc:sldMkLst>
        <pc:spChg chg="mod">
          <ac:chgData name="Khoi, Lien Anh" userId="a3eab8da-cd16-4f96-8c9b-d0f9c19458a2" providerId="ADAL" clId="{73308979-E6F1-40D2-A815-A7F400E59A43}" dt="2018-08-23T02:57:59.509" v="506" actId="20577"/>
          <ac:spMkLst>
            <pc:docMk/>
            <pc:sldMk cId="2751378363" sldId="314"/>
            <ac:spMk id="4" creationId="{00000000-0000-0000-0000-000000000000}"/>
          </ac:spMkLst>
        </pc:spChg>
        <pc:spChg chg="mod">
          <ac:chgData name="Khoi, Lien Anh" userId="a3eab8da-cd16-4f96-8c9b-d0f9c19458a2" providerId="ADAL" clId="{73308979-E6F1-40D2-A815-A7F400E59A43}" dt="2018-08-23T03:03:00.461" v="773" actId="20577"/>
          <ac:spMkLst>
            <pc:docMk/>
            <pc:sldMk cId="2751378363" sldId="314"/>
            <ac:spMk id="5" creationId="{431A3AA4-3BB7-4A15-8070-2023B17A681C}"/>
          </ac:spMkLst>
        </pc:spChg>
      </pc:sldChg>
      <pc:sldChg chg="modSp">
        <pc:chgData name="Khoi, Lien Anh" userId="a3eab8da-cd16-4f96-8c9b-d0f9c19458a2" providerId="ADAL" clId="{73308979-E6F1-40D2-A815-A7F400E59A43}" dt="2018-08-23T02:56:08.016" v="439" actId="20577"/>
        <pc:sldMkLst>
          <pc:docMk/>
          <pc:sldMk cId="1903178419" sldId="315"/>
        </pc:sldMkLst>
        <pc:spChg chg="mod">
          <ac:chgData name="Khoi, Lien Anh" userId="a3eab8da-cd16-4f96-8c9b-d0f9c19458a2" providerId="ADAL" clId="{73308979-E6F1-40D2-A815-A7F400E59A43}" dt="2018-08-23T02:56:08.016" v="439" actId="20577"/>
          <ac:spMkLst>
            <pc:docMk/>
            <pc:sldMk cId="1903178419" sldId="315"/>
            <ac:spMk id="8" creationId="{B7FB0A69-EC02-4B51-8A35-3F8E991BA90E}"/>
          </ac:spMkLst>
        </pc:spChg>
      </pc:sldChg>
      <pc:sldChg chg="addSp delSp modSp">
        <pc:chgData name="Khoi, Lien Anh" userId="a3eab8da-cd16-4f96-8c9b-d0f9c19458a2" providerId="ADAL" clId="{73308979-E6F1-40D2-A815-A7F400E59A43}" dt="2018-08-23T04:30:49.025" v="1017" actId="1076"/>
        <pc:sldMkLst>
          <pc:docMk/>
          <pc:sldMk cId="4137747142" sldId="316"/>
        </pc:sldMkLst>
        <pc:graphicFrameChg chg="add del">
          <ac:chgData name="Khoi, Lien Anh" userId="a3eab8da-cd16-4f96-8c9b-d0f9c19458a2" providerId="ADAL" clId="{73308979-E6F1-40D2-A815-A7F400E59A43}" dt="2018-08-23T04:30:34.091" v="1010" actId="1076"/>
          <ac:graphicFrameMkLst>
            <pc:docMk/>
            <pc:sldMk cId="4137747142" sldId="316"/>
            <ac:graphicFrameMk id="2" creationId="{D43225B7-2EEE-4C3E-8106-F2A4FB3CA765}"/>
          </ac:graphicFrameMkLst>
        </pc:graphicFrameChg>
        <pc:graphicFrameChg chg="add mod modGraphic">
          <ac:chgData name="Khoi, Lien Anh" userId="a3eab8da-cd16-4f96-8c9b-d0f9c19458a2" providerId="ADAL" clId="{73308979-E6F1-40D2-A815-A7F400E59A43}" dt="2018-08-23T04:30:49.025" v="1017" actId="1076"/>
          <ac:graphicFrameMkLst>
            <pc:docMk/>
            <pc:sldMk cId="4137747142" sldId="316"/>
            <ac:graphicFrameMk id="5" creationId="{B6DAA77F-9519-4AD3-88A7-02673F3E0A41}"/>
          </ac:graphicFrameMkLst>
        </pc:graphicFrameChg>
        <pc:graphicFrameChg chg="del">
          <ac:chgData name="Khoi, Lien Anh" userId="a3eab8da-cd16-4f96-8c9b-d0f9c19458a2" providerId="ADAL" clId="{73308979-E6F1-40D2-A815-A7F400E59A43}" dt="2018-08-23T04:30:24.304" v="1008" actId="478"/>
          <ac:graphicFrameMkLst>
            <pc:docMk/>
            <pc:sldMk cId="4137747142" sldId="316"/>
            <ac:graphicFrameMk id="6" creationId="{0B03628E-C52B-459C-8915-85DA8778563B}"/>
          </ac:graphicFrameMkLst>
        </pc:graphicFrameChg>
      </pc:sldChg>
      <pc:sldChg chg="modSp modAnim">
        <pc:chgData name="Khoi, Lien Anh" userId="a3eab8da-cd16-4f96-8c9b-d0f9c19458a2" providerId="ADAL" clId="{73308979-E6F1-40D2-A815-A7F400E59A43}" dt="2018-08-23T02:56:46.643" v="442" actId="6549"/>
        <pc:sldMkLst>
          <pc:docMk/>
          <pc:sldMk cId="3029520619" sldId="317"/>
        </pc:sldMkLst>
        <pc:spChg chg="mod">
          <ac:chgData name="Khoi, Lien Anh" userId="a3eab8da-cd16-4f96-8c9b-d0f9c19458a2" providerId="ADAL" clId="{73308979-E6F1-40D2-A815-A7F400E59A43}" dt="2018-08-23T02:56:46.643" v="442" actId="6549"/>
          <ac:spMkLst>
            <pc:docMk/>
            <pc:sldMk cId="3029520619" sldId="317"/>
            <ac:spMk id="5" creationId="{61119013-8725-4304-93A1-4665B619A536}"/>
          </ac:spMkLst>
        </pc:spChg>
      </pc:sldChg>
      <pc:sldChg chg="del">
        <pc:chgData name="Khoi, Lien Anh" userId="a3eab8da-cd16-4f96-8c9b-d0f9c19458a2" providerId="ADAL" clId="{73308979-E6F1-40D2-A815-A7F400E59A43}" dt="2018-08-23T03:00:48.465" v="571" actId="2696"/>
        <pc:sldMkLst>
          <pc:docMk/>
          <pc:sldMk cId="359676653" sldId="318"/>
        </pc:sldMkLst>
      </pc:sldChg>
      <pc:sldChg chg="addSp delSp modSp add">
        <pc:chgData name="Khoi, Lien Anh" userId="a3eab8da-cd16-4f96-8c9b-d0f9c19458a2" providerId="ADAL" clId="{73308979-E6F1-40D2-A815-A7F400E59A43}" dt="2018-08-23T04:30:16.895" v="1007" actId="20577"/>
        <pc:sldMkLst>
          <pc:docMk/>
          <pc:sldMk cId="2932401204" sldId="319"/>
        </pc:sldMkLst>
        <pc:spChg chg="mod">
          <ac:chgData name="Khoi, Lien Anh" userId="a3eab8da-cd16-4f96-8c9b-d0f9c19458a2" providerId="ADAL" clId="{73308979-E6F1-40D2-A815-A7F400E59A43}" dt="2018-08-23T04:30:16.895" v="1007" actId="20577"/>
          <ac:spMkLst>
            <pc:docMk/>
            <pc:sldMk cId="2932401204" sldId="319"/>
            <ac:spMk id="5" creationId="{431A3AA4-3BB7-4A15-8070-2023B17A681C}"/>
          </ac:spMkLst>
        </pc:spChg>
        <pc:picChg chg="add mod modCrop">
          <ac:chgData name="Khoi, Lien Anh" userId="a3eab8da-cd16-4f96-8c9b-d0f9c19458a2" providerId="ADAL" clId="{73308979-E6F1-40D2-A815-A7F400E59A43}" dt="2018-08-23T03:00:08.625" v="515" actId="1076"/>
          <ac:picMkLst>
            <pc:docMk/>
            <pc:sldMk cId="2932401204" sldId="319"/>
            <ac:picMk id="6" creationId="{4104E497-521A-4548-9A32-2396B1CF55DF}"/>
          </ac:picMkLst>
        </pc:picChg>
        <pc:picChg chg="del">
          <ac:chgData name="Khoi, Lien Anh" userId="a3eab8da-cd16-4f96-8c9b-d0f9c19458a2" providerId="ADAL" clId="{73308979-E6F1-40D2-A815-A7F400E59A43}" dt="2018-08-23T02:59:36.837" v="508" actId="478"/>
          <ac:picMkLst>
            <pc:docMk/>
            <pc:sldMk cId="2932401204" sldId="319"/>
            <ac:picMk id="2050" creationId="{4211D823-78B0-4450-8AB1-A12E55039132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E5C941-9AAE-4319-88F7-4045A8ACC807}" type="datetimeFigureOut">
              <a:rPr lang="en-US" smtClean="0"/>
              <a:t>29/8/2018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4B8AF9-F772-4CC0-BD71-041ECA2BB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805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jp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150" y="6267898"/>
            <a:ext cx="4751849" cy="590102"/>
          </a:xfrm>
          <a:prstGeom prst="rect">
            <a:avLst/>
          </a:prstGeom>
        </p:spPr>
      </p:pic>
      <p:pic>
        <p:nvPicPr>
          <p:cNvPr id="7" name="Content Placeholder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094903"/>
            <a:ext cx="12191999" cy="15841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99456" y="1196753"/>
            <a:ext cx="10363200" cy="1326009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endParaRPr lang="vi-V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19936" y="3140968"/>
            <a:ext cx="6672064" cy="67248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vi-V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D2EC9-6EA4-4A04-9373-03F466F18622}" type="datetime1">
              <a:rPr lang="vi-VN" smtClean="0"/>
              <a:t>29/08/2018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47200" y="6492876"/>
            <a:ext cx="284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Trang </a:t>
            </a:r>
            <a:fld id="{E7D32B5F-41CF-481A-8F91-FA06097D4788}" type="slidenum">
              <a:rPr lang="vi-VN" smtClean="0"/>
              <a:pPr/>
              <a:t>‹#›</a:t>
            </a:fld>
            <a:endParaRPr lang="vi-VN"/>
          </a:p>
        </p:txBody>
      </p:sp>
      <p:pic>
        <p:nvPicPr>
          <p:cNvPr id="8" name="Content Placeholder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350" y="188641"/>
            <a:ext cx="1920213" cy="307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219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152" y="6267898"/>
            <a:ext cx="4751849" cy="590102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>
                <a:solidFill>
                  <a:srgbClr val="0070C0"/>
                </a:solidFill>
              </a:defRPr>
            </a:lvl1pPr>
            <a:lvl2pPr>
              <a:defRPr sz="2200">
                <a:solidFill>
                  <a:schemeClr val="accent1">
                    <a:lumMod val="75000"/>
                  </a:schemeClr>
                </a:solidFill>
              </a:defRPr>
            </a:lvl2pPr>
            <a:lvl3pPr>
              <a:defRPr sz="2000">
                <a:solidFill>
                  <a:schemeClr val="tx2">
                    <a:lumMod val="75000"/>
                  </a:schemeClr>
                </a:solidFill>
              </a:defRPr>
            </a:lvl3pPr>
            <a:lvl4pPr>
              <a:defRPr sz="1800">
                <a:solidFill>
                  <a:schemeClr val="accent1">
                    <a:lumMod val="50000"/>
                  </a:schemeClr>
                </a:solidFill>
              </a:defRPr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/>
              <a:t>Third level</a:t>
            </a:r>
            <a:endParaRPr lang="en-US" dirty="0"/>
          </a:p>
          <a:p>
            <a:pPr lvl="3"/>
            <a:r>
              <a:rPr lang="en-US"/>
              <a:t>Fourth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C1C58-532B-4773-86D2-8FE388D5F4C9}" type="datetime1">
              <a:rPr lang="vi-VN" smtClean="0"/>
              <a:t>29/08/2018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47200" y="6473404"/>
            <a:ext cx="28448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Trang </a:t>
            </a:r>
            <a:fld id="{E7D32B5F-41CF-481A-8F91-FA06097D4788}" type="slidenum">
              <a:rPr lang="vi-VN" smtClean="0"/>
              <a:pPr/>
              <a:t>‹#›</a:t>
            </a:fld>
            <a:endParaRPr lang="vi-VN"/>
          </a:p>
        </p:txBody>
      </p:sp>
      <p:pic>
        <p:nvPicPr>
          <p:cNvPr id="7" name="Content Placeholder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350" y="152398"/>
            <a:ext cx="1903367" cy="310446"/>
          </a:xfrm>
          <a:prstGeom prst="rect">
            <a:avLst/>
          </a:prstGeom>
        </p:spPr>
      </p:pic>
      <p:pic>
        <p:nvPicPr>
          <p:cNvPr id="8" name="Content Placeholder 5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84684"/>
            <a:ext cx="12191999" cy="5017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71797" y="584684"/>
            <a:ext cx="7310603" cy="501774"/>
          </a:xfrm>
        </p:spPr>
        <p:txBody>
          <a:bodyPr>
            <a:noAutofit/>
          </a:bodyPr>
          <a:lstStyle>
            <a:lvl1pPr algn="r">
              <a:defRPr sz="2800" b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4142861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700808"/>
            <a:ext cx="12191999" cy="302433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413" y="2420888"/>
            <a:ext cx="10972800" cy="165618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E4D30-A783-4492-9B03-8A7F1853B814}" type="datetime1">
              <a:rPr lang="vi-VN" smtClean="0"/>
              <a:t>29/08/2018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E7D32B5F-41CF-481A-8F91-FA06097D4788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78028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9A89A5-6516-4E50-8CF6-8D78EDF3DF91}" type="datetime1">
              <a:rPr lang="vi-VN" smtClean="0"/>
              <a:t>29/08/2018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D32B5F-41CF-481A-8F91-FA06097D478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79325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91344" y="1196752"/>
            <a:ext cx="11737304" cy="1368152"/>
          </a:xfrm>
        </p:spPr>
        <p:txBody>
          <a:bodyPr>
            <a:noAutofit/>
          </a:bodyPr>
          <a:lstStyle/>
          <a:p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ỨNG DỤNG QUẢN LÝ PR-PO</a:t>
            </a:r>
            <a:endParaRPr lang="vi-VN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724800" y="3068960"/>
            <a:ext cx="3347864" cy="672480"/>
          </a:xfrm>
        </p:spPr>
        <p:txBody>
          <a:bodyPr>
            <a:normAutofit lnSpcReduction="10000"/>
          </a:bodyPr>
          <a:lstStyle/>
          <a:p>
            <a:r>
              <a:rPr lang="vi-VN" sz="1800" dirty="0">
                <a:latin typeface="Arial" pitchFamily="34" charset="0"/>
                <a:cs typeface="Arial" pitchFamily="34" charset="0"/>
              </a:rPr>
              <a:t>N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gày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29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tháng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08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năm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2018</a:t>
            </a:r>
          </a:p>
          <a:p>
            <a:r>
              <a:rPr lang="en-US" sz="1800" dirty="0" err="1">
                <a:latin typeface="Arial" pitchFamily="34" charset="0"/>
                <a:cs typeface="Arial" pitchFamily="34" charset="0"/>
              </a:rPr>
              <a:t>Kỷ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Hữu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Chí</a:t>
            </a:r>
            <a:endParaRPr lang="en-US" sz="1800" dirty="0"/>
          </a:p>
        </p:txBody>
      </p:sp>
      <p:sp>
        <p:nvSpPr>
          <p:cNvPr id="14" name="Title 3"/>
          <p:cNvSpPr txBox="1">
            <a:spLocks/>
          </p:cNvSpPr>
          <p:nvPr/>
        </p:nvSpPr>
        <p:spPr>
          <a:xfrm>
            <a:off x="11352584" y="6537491"/>
            <a:ext cx="720080" cy="2880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00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Trang</a:t>
            </a:r>
            <a:r>
              <a:rPr lang="en-US" sz="100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1</a:t>
            </a:r>
            <a:endParaRPr lang="vi-VN" sz="100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 descr="Káº¿t quáº£ hÃ¬nh áº£nh cho sharepoint online">
            <a:extLst>
              <a:ext uri="{FF2B5EF4-FFF2-40B4-BE49-F238E27FC236}">
                <a16:creationId xmlns:a16="http://schemas.microsoft.com/office/drawing/2014/main" id="{283BA9EB-DBA9-4C12-A50B-40DB336378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9432" y="3078088"/>
            <a:ext cx="4581128" cy="3397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5265681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E7D32B5F-41CF-481A-8F91-FA06097D4788}" type="slidenum">
              <a:rPr lang="vi-VN" smtClean="0"/>
              <a:pPr/>
              <a:t>10</a:t>
            </a:fld>
            <a:endParaRPr lang="vi-VN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215680" y="584684"/>
            <a:ext cx="8366721" cy="501774"/>
          </a:xfrm>
        </p:spPr>
        <p:txBody>
          <a:bodyPr/>
          <a:lstStyle/>
          <a:p>
            <a:r>
              <a:rPr lang="en-US" b="1" dirty="0" err="1">
                <a:latin typeface="Segoe UI" panose="020B0502040204020203" pitchFamily="34" charset="0"/>
                <a:cs typeface="Segoe UI" panose="020B0502040204020203" pitchFamily="34" charset="0"/>
              </a:rPr>
              <a:t>Ứng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>
                <a:latin typeface="Segoe UI" panose="020B0502040204020203" pitchFamily="34" charset="0"/>
                <a:cs typeface="Segoe UI" panose="020B0502040204020203" pitchFamily="34" charset="0"/>
              </a:rPr>
              <a:t>dụng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>
                <a:latin typeface="Segoe UI" panose="020B0502040204020203" pitchFamily="34" charset="0"/>
                <a:cs typeface="Segoe UI" panose="020B0502040204020203" pitchFamily="34" charset="0"/>
              </a:rPr>
              <a:t>quản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>
                <a:latin typeface="Segoe UI" panose="020B0502040204020203" pitchFamily="34" charset="0"/>
                <a:cs typeface="Segoe UI" panose="020B0502040204020203" pitchFamily="34" charset="0"/>
              </a:rPr>
              <a:t>lý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 PRPO </a:t>
            </a:r>
            <a:r>
              <a:rPr lang="en-US" b="1" dirty="0" err="1">
                <a:latin typeface="Segoe UI" panose="020B0502040204020203" pitchFamily="34" charset="0"/>
                <a:cs typeface="Segoe UI" panose="020B0502040204020203" pitchFamily="34" charset="0"/>
              </a:rPr>
              <a:t>mới</a:t>
            </a:r>
            <a:endParaRPr lang="it-IT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5BC7C6-B3A1-421B-BFBC-47D37CD04D71}"/>
              </a:ext>
            </a:extLst>
          </p:cNvPr>
          <p:cNvSpPr txBox="1"/>
          <p:nvPr/>
        </p:nvSpPr>
        <p:spPr>
          <a:xfrm>
            <a:off x="5463193" y="833879"/>
            <a:ext cx="12554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PR</a:t>
            </a:r>
            <a:endParaRPr lang="vi-VN" sz="72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CFD692-838B-466F-B8D2-F5670D4875BF}"/>
              </a:ext>
            </a:extLst>
          </p:cNvPr>
          <p:cNvSpPr txBox="1"/>
          <p:nvPr/>
        </p:nvSpPr>
        <p:spPr>
          <a:xfrm>
            <a:off x="479376" y="2276872"/>
            <a:ext cx="11712624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L</a:t>
            </a:r>
            <a:r>
              <a:rPr lang="vi-VN" sz="2400" b="1" dirty="0">
                <a:solidFill>
                  <a:srgbClr val="FF0000"/>
                </a:solidFill>
              </a:rPr>
              <a:t>Ư</a:t>
            </a:r>
            <a:r>
              <a:rPr lang="en-US" sz="2400" b="1" dirty="0">
                <a:solidFill>
                  <a:srgbClr val="FF0000"/>
                </a:solidFill>
              </a:rPr>
              <a:t>U Ý:</a:t>
            </a:r>
            <a:endParaRPr lang="vi-VN" sz="2400" b="1" dirty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 </a:t>
            </a:r>
            <a:r>
              <a:rPr lang="en-US" sz="2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ty </a:t>
            </a:r>
            <a:r>
              <a:rPr lang="en-US" sz="2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nào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thì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ty </a:t>
            </a:r>
            <a:r>
              <a:rPr lang="en-US" sz="2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đó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đ</a:t>
            </a:r>
            <a:r>
              <a:rPr lang="vi-VN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ợc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hiển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thị</a:t>
            </a:r>
            <a:r>
              <a:rPr lang="vi-VN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sz="2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Chỉ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ng</a:t>
            </a:r>
            <a:r>
              <a:rPr lang="vi-VN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ời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 </a:t>
            </a:r>
            <a:r>
              <a:rPr lang="en-US" sz="2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mới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đ</a:t>
            </a:r>
            <a:r>
              <a:rPr lang="vi-VN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ợc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phép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chỉnh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sửa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hay </a:t>
            </a:r>
            <a:r>
              <a:rPr lang="en-US" sz="2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xóa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tin PR </a:t>
            </a:r>
            <a:r>
              <a:rPr lang="en-US" sz="2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mình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 </a:t>
            </a:r>
            <a:r>
              <a:rPr lang="en-US" sz="2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đóng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bộ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phận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kho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đã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nhập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kho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đủ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</a:t>
            </a:r>
            <a:r>
              <a:rPr lang="vi-VN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ợng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sz="2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Phòng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mua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thấy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toàn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bộ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 </a:t>
            </a:r>
            <a:r>
              <a:rPr lang="en-US" sz="2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ty </a:t>
            </a:r>
            <a:r>
              <a:rPr lang="en-US" sz="2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vi-VN" sz="2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vi-VN" sz="2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7417931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E7D32B5F-41CF-481A-8F91-FA06097D4788}" type="slidenum">
              <a:rPr lang="vi-VN" smtClean="0"/>
              <a:pPr/>
              <a:t>11</a:t>
            </a:fld>
            <a:endParaRPr lang="vi-VN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215680" y="584684"/>
            <a:ext cx="8366721" cy="501774"/>
          </a:xfrm>
        </p:spPr>
        <p:txBody>
          <a:bodyPr/>
          <a:lstStyle/>
          <a:p>
            <a:r>
              <a:rPr lang="en-US" b="1" dirty="0" err="1">
                <a:latin typeface="Segoe UI" panose="020B0502040204020203" pitchFamily="34" charset="0"/>
                <a:cs typeface="Segoe UI" panose="020B0502040204020203" pitchFamily="34" charset="0"/>
              </a:rPr>
              <a:t>Ứng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>
                <a:latin typeface="Segoe UI" panose="020B0502040204020203" pitchFamily="34" charset="0"/>
                <a:cs typeface="Segoe UI" panose="020B0502040204020203" pitchFamily="34" charset="0"/>
              </a:rPr>
              <a:t>dụng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>
                <a:latin typeface="Segoe UI" panose="020B0502040204020203" pitchFamily="34" charset="0"/>
                <a:cs typeface="Segoe UI" panose="020B0502040204020203" pitchFamily="34" charset="0"/>
              </a:rPr>
              <a:t>quản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>
                <a:latin typeface="Segoe UI" panose="020B0502040204020203" pitchFamily="34" charset="0"/>
                <a:cs typeface="Segoe UI" panose="020B0502040204020203" pitchFamily="34" charset="0"/>
              </a:rPr>
              <a:t>lý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 PRPO </a:t>
            </a:r>
            <a:r>
              <a:rPr lang="en-US" b="1" dirty="0" err="1">
                <a:latin typeface="Segoe UI" panose="020B0502040204020203" pitchFamily="34" charset="0"/>
                <a:cs typeface="Segoe UI" panose="020B0502040204020203" pitchFamily="34" charset="0"/>
              </a:rPr>
              <a:t>mới</a:t>
            </a:r>
            <a:endParaRPr lang="it-IT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5BC7C6-B3A1-421B-BFBC-47D37CD04D71}"/>
              </a:ext>
            </a:extLst>
          </p:cNvPr>
          <p:cNvSpPr txBox="1"/>
          <p:nvPr/>
        </p:nvSpPr>
        <p:spPr>
          <a:xfrm>
            <a:off x="5391859" y="833879"/>
            <a:ext cx="13981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PO</a:t>
            </a:r>
            <a:endParaRPr lang="vi-VN" sz="72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C72362-356A-43DE-9A55-F375A07D25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138" y="1972839"/>
            <a:ext cx="10848528" cy="4657441"/>
          </a:xfrm>
          <a:prstGeom prst="rect">
            <a:avLst/>
          </a:prstGeom>
        </p:spPr>
      </p:pic>
      <p:sp>
        <p:nvSpPr>
          <p:cNvPr id="10" name="Callout: Bent Line 9">
            <a:extLst>
              <a:ext uri="{FF2B5EF4-FFF2-40B4-BE49-F238E27FC236}">
                <a16:creationId xmlns:a16="http://schemas.microsoft.com/office/drawing/2014/main" id="{6ED5369B-7B42-4445-AB4B-F0574865E393}"/>
              </a:ext>
            </a:extLst>
          </p:cNvPr>
          <p:cNvSpPr/>
          <p:nvPr/>
        </p:nvSpPr>
        <p:spPr>
          <a:xfrm>
            <a:off x="2021213" y="2564904"/>
            <a:ext cx="864096" cy="504056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37633"/>
              <a:gd name="adj6" fmla="val -92019"/>
            </a:avLst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Tạo</a:t>
            </a:r>
            <a:r>
              <a:rPr lang="en-US" dirty="0"/>
              <a:t> PO</a:t>
            </a:r>
          </a:p>
        </p:txBody>
      </p:sp>
      <p:sp>
        <p:nvSpPr>
          <p:cNvPr id="11" name="Callout: Bent Line 10">
            <a:extLst>
              <a:ext uri="{FF2B5EF4-FFF2-40B4-BE49-F238E27FC236}">
                <a16:creationId xmlns:a16="http://schemas.microsoft.com/office/drawing/2014/main" id="{7FC8A90C-CFEE-411B-A246-101FBFB49957}"/>
              </a:ext>
            </a:extLst>
          </p:cNvPr>
          <p:cNvSpPr/>
          <p:nvPr/>
        </p:nvSpPr>
        <p:spPr>
          <a:xfrm>
            <a:off x="4726628" y="2564904"/>
            <a:ext cx="3817643" cy="504056"/>
          </a:xfrm>
          <a:prstGeom prst="borderCallout2">
            <a:avLst>
              <a:gd name="adj1" fmla="val 38286"/>
              <a:gd name="adj2" fmla="val -3543"/>
              <a:gd name="adj3" fmla="val 52241"/>
              <a:gd name="adj4" fmla="val -14825"/>
              <a:gd name="adj5" fmla="val 109621"/>
              <a:gd name="adj6" fmla="val -20280"/>
            </a:avLst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kê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l</a:t>
            </a:r>
            <a:r>
              <a:rPr lang="vi-VN" dirty="0"/>
              <a:t>ư</a:t>
            </a:r>
            <a:r>
              <a:rPr lang="en-US" dirty="0" err="1"/>
              <a:t>ợng</a:t>
            </a:r>
            <a:r>
              <a:rPr lang="en-US" dirty="0"/>
              <a:t> PO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tình</a:t>
            </a:r>
            <a:r>
              <a:rPr lang="en-US" dirty="0"/>
              <a:t> </a:t>
            </a:r>
            <a:r>
              <a:rPr lang="en-US" dirty="0" err="1"/>
              <a:t>trạng</a:t>
            </a:r>
            <a:r>
              <a:rPr lang="en-US" dirty="0"/>
              <a:t>,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ty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viên</a:t>
            </a:r>
            <a:endParaRPr lang="en-US" dirty="0"/>
          </a:p>
        </p:txBody>
      </p:sp>
      <p:sp>
        <p:nvSpPr>
          <p:cNvPr id="12" name="Callout: Bent Line 11">
            <a:extLst>
              <a:ext uri="{FF2B5EF4-FFF2-40B4-BE49-F238E27FC236}">
                <a16:creationId xmlns:a16="http://schemas.microsoft.com/office/drawing/2014/main" id="{0377C39B-08BD-4109-ACC8-4748FFFF6F43}"/>
              </a:ext>
            </a:extLst>
          </p:cNvPr>
          <p:cNvSpPr/>
          <p:nvPr/>
        </p:nvSpPr>
        <p:spPr>
          <a:xfrm>
            <a:off x="9347200" y="2564904"/>
            <a:ext cx="1573336" cy="504056"/>
          </a:xfrm>
          <a:prstGeom prst="borderCallout2">
            <a:avLst>
              <a:gd name="adj1" fmla="val 24509"/>
              <a:gd name="adj2" fmla="val 107567"/>
              <a:gd name="adj3" fmla="val 90737"/>
              <a:gd name="adj4" fmla="val 139102"/>
              <a:gd name="adj5" fmla="val 293909"/>
              <a:gd name="adj6" fmla="val 104785"/>
            </a:avLst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PO </a:t>
            </a:r>
            <a:r>
              <a:rPr lang="en-US" dirty="0" err="1"/>
              <a:t>nhanh</a:t>
            </a:r>
            <a:endParaRPr lang="en-US" dirty="0"/>
          </a:p>
        </p:txBody>
      </p:sp>
      <p:sp>
        <p:nvSpPr>
          <p:cNvPr id="13" name="Callout: Bent Line 12">
            <a:extLst>
              <a:ext uri="{FF2B5EF4-FFF2-40B4-BE49-F238E27FC236}">
                <a16:creationId xmlns:a16="http://schemas.microsoft.com/office/drawing/2014/main" id="{AF0B0C65-79D4-4E74-9173-66CE24E056C3}"/>
              </a:ext>
            </a:extLst>
          </p:cNvPr>
          <p:cNvSpPr/>
          <p:nvPr/>
        </p:nvSpPr>
        <p:spPr>
          <a:xfrm>
            <a:off x="6528048" y="3599656"/>
            <a:ext cx="2562171" cy="504056"/>
          </a:xfrm>
          <a:prstGeom prst="borderCallout2">
            <a:avLst>
              <a:gd name="adj1" fmla="val 56184"/>
              <a:gd name="adj2" fmla="val 102682"/>
              <a:gd name="adj3" fmla="val 64822"/>
              <a:gd name="adj4" fmla="val 110697"/>
              <a:gd name="adj5" fmla="val 136600"/>
              <a:gd name="adj6" fmla="val 117499"/>
            </a:avLst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Chỉnh</a:t>
            </a:r>
            <a:r>
              <a:rPr lang="en-US" dirty="0"/>
              <a:t> </a:t>
            </a:r>
            <a:r>
              <a:rPr lang="en-US" dirty="0" err="1"/>
              <a:t>sửa</a:t>
            </a:r>
            <a:r>
              <a:rPr lang="en-US" dirty="0"/>
              <a:t>, in, </a:t>
            </a:r>
            <a:r>
              <a:rPr lang="en-US" dirty="0" err="1"/>
              <a:t>xóa</a:t>
            </a:r>
            <a:r>
              <a:rPr lang="en-US" dirty="0"/>
              <a:t> PO</a:t>
            </a:r>
          </a:p>
        </p:txBody>
      </p:sp>
      <p:sp>
        <p:nvSpPr>
          <p:cNvPr id="14" name="Callout: Bent Line 13">
            <a:extLst>
              <a:ext uri="{FF2B5EF4-FFF2-40B4-BE49-F238E27FC236}">
                <a16:creationId xmlns:a16="http://schemas.microsoft.com/office/drawing/2014/main" id="{E194F966-7A18-48C7-AF0B-4A9A70CB0BEA}"/>
              </a:ext>
            </a:extLst>
          </p:cNvPr>
          <p:cNvSpPr/>
          <p:nvPr/>
        </p:nvSpPr>
        <p:spPr>
          <a:xfrm>
            <a:off x="3791744" y="3724539"/>
            <a:ext cx="2215969" cy="504056"/>
          </a:xfrm>
          <a:prstGeom prst="borderCallout2">
            <a:avLst>
              <a:gd name="adj1" fmla="val 56184"/>
              <a:gd name="adj2" fmla="val 102682"/>
              <a:gd name="adj3" fmla="val 64822"/>
              <a:gd name="adj4" fmla="val 110697"/>
              <a:gd name="adj5" fmla="val 105369"/>
              <a:gd name="adj6" fmla="val 113584"/>
            </a:avLst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Sắp</a:t>
            </a:r>
            <a:r>
              <a:rPr lang="en-US" dirty="0"/>
              <a:t> </a:t>
            </a:r>
            <a:r>
              <a:rPr lang="en-US" dirty="0" err="1"/>
              <a:t>xếp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cột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PO</a:t>
            </a:r>
          </a:p>
        </p:txBody>
      </p:sp>
      <p:sp>
        <p:nvSpPr>
          <p:cNvPr id="15" name="Callout: Bent Line 14">
            <a:extLst>
              <a:ext uri="{FF2B5EF4-FFF2-40B4-BE49-F238E27FC236}">
                <a16:creationId xmlns:a16="http://schemas.microsoft.com/office/drawing/2014/main" id="{AF53C0A0-3EF2-4196-A55D-7EF1921C9644}"/>
              </a:ext>
            </a:extLst>
          </p:cNvPr>
          <p:cNvSpPr/>
          <p:nvPr/>
        </p:nvSpPr>
        <p:spPr>
          <a:xfrm>
            <a:off x="1987882" y="3480973"/>
            <a:ext cx="1457660" cy="820586"/>
          </a:xfrm>
          <a:prstGeom prst="borderCallout2">
            <a:avLst>
              <a:gd name="adj1" fmla="val 30269"/>
              <a:gd name="adj2" fmla="val -2684"/>
              <a:gd name="adj3" fmla="val 36727"/>
              <a:gd name="adj4" fmla="val -24041"/>
              <a:gd name="adj5" fmla="val 63223"/>
              <a:gd name="adj6" fmla="val -39993"/>
            </a:avLst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Tùy</a:t>
            </a:r>
            <a:r>
              <a:rPr lang="en-US" dirty="0"/>
              <a:t> </a:t>
            </a:r>
            <a:r>
              <a:rPr lang="en-US" dirty="0" err="1"/>
              <a:t>chỉnh</a:t>
            </a:r>
            <a:r>
              <a:rPr lang="en-US" dirty="0"/>
              <a:t> </a:t>
            </a:r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l</a:t>
            </a:r>
            <a:r>
              <a:rPr lang="vi-VN" dirty="0"/>
              <a:t>ư</a:t>
            </a:r>
            <a:r>
              <a:rPr lang="en-US" dirty="0" err="1"/>
              <a:t>ợng</a:t>
            </a:r>
            <a:r>
              <a:rPr lang="en-US" dirty="0"/>
              <a:t> PO</a:t>
            </a:r>
          </a:p>
        </p:txBody>
      </p:sp>
    </p:spTree>
    <p:extLst>
      <p:ext uri="{BB962C8B-B14F-4D97-AF65-F5344CB8AC3E}">
        <p14:creationId xmlns:p14="http://schemas.microsoft.com/office/powerpoint/2010/main" val="4038309589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E7D32B5F-41CF-481A-8F91-FA06097D4788}" type="slidenum">
              <a:rPr lang="vi-VN" smtClean="0"/>
              <a:pPr/>
              <a:t>12</a:t>
            </a:fld>
            <a:endParaRPr lang="vi-VN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215680" y="584684"/>
            <a:ext cx="8366721" cy="501774"/>
          </a:xfrm>
        </p:spPr>
        <p:txBody>
          <a:bodyPr/>
          <a:lstStyle/>
          <a:p>
            <a:r>
              <a:rPr lang="en-US" b="1" dirty="0" err="1">
                <a:latin typeface="Segoe UI" panose="020B0502040204020203" pitchFamily="34" charset="0"/>
                <a:cs typeface="Segoe UI" panose="020B0502040204020203" pitchFamily="34" charset="0"/>
              </a:rPr>
              <a:t>Ứng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>
                <a:latin typeface="Segoe UI" panose="020B0502040204020203" pitchFamily="34" charset="0"/>
                <a:cs typeface="Segoe UI" panose="020B0502040204020203" pitchFamily="34" charset="0"/>
              </a:rPr>
              <a:t>dụng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>
                <a:latin typeface="Segoe UI" panose="020B0502040204020203" pitchFamily="34" charset="0"/>
                <a:cs typeface="Segoe UI" panose="020B0502040204020203" pitchFamily="34" charset="0"/>
              </a:rPr>
              <a:t>quản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>
                <a:latin typeface="Segoe UI" panose="020B0502040204020203" pitchFamily="34" charset="0"/>
                <a:cs typeface="Segoe UI" panose="020B0502040204020203" pitchFamily="34" charset="0"/>
              </a:rPr>
              <a:t>lý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 PRPO </a:t>
            </a:r>
            <a:r>
              <a:rPr lang="en-US" b="1" dirty="0" err="1">
                <a:latin typeface="Segoe UI" panose="020B0502040204020203" pitchFamily="34" charset="0"/>
                <a:cs typeface="Segoe UI" panose="020B0502040204020203" pitchFamily="34" charset="0"/>
              </a:rPr>
              <a:t>mới</a:t>
            </a:r>
            <a:endParaRPr lang="it-IT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5BC7C6-B3A1-421B-BFBC-47D37CD04D71}"/>
              </a:ext>
            </a:extLst>
          </p:cNvPr>
          <p:cNvSpPr txBox="1"/>
          <p:nvPr/>
        </p:nvSpPr>
        <p:spPr>
          <a:xfrm>
            <a:off x="5391859" y="833879"/>
            <a:ext cx="13981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PO</a:t>
            </a:r>
            <a:endParaRPr lang="vi-VN" sz="72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09A3A62-5511-47F5-A85D-826D62BDE4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614" y="1795466"/>
            <a:ext cx="10270629" cy="5043063"/>
          </a:xfrm>
          <a:prstGeom prst="rect">
            <a:avLst/>
          </a:prstGeom>
        </p:spPr>
      </p:pic>
      <p:sp>
        <p:nvSpPr>
          <p:cNvPr id="16" name="Callout: Bent Line 15">
            <a:extLst>
              <a:ext uri="{FF2B5EF4-FFF2-40B4-BE49-F238E27FC236}">
                <a16:creationId xmlns:a16="http://schemas.microsoft.com/office/drawing/2014/main" id="{01E781D1-17C6-45BD-BB1D-B51AB5D2A40F}"/>
              </a:ext>
            </a:extLst>
          </p:cNvPr>
          <p:cNvSpPr/>
          <p:nvPr/>
        </p:nvSpPr>
        <p:spPr>
          <a:xfrm>
            <a:off x="191344" y="1628800"/>
            <a:ext cx="1800200" cy="909464"/>
          </a:xfrm>
          <a:prstGeom prst="borderCallout2">
            <a:avLst>
              <a:gd name="adj1" fmla="val 38286"/>
              <a:gd name="adj2" fmla="val 102373"/>
              <a:gd name="adj3" fmla="val 68986"/>
              <a:gd name="adj4" fmla="val 188464"/>
              <a:gd name="adj5" fmla="val 133196"/>
              <a:gd name="adj6" fmla="val 118126"/>
            </a:avLst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nhà</a:t>
            </a:r>
            <a:r>
              <a:rPr lang="en-US" dirty="0"/>
              <a:t>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SAP</a:t>
            </a:r>
          </a:p>
        </p:txBody>
      </p:sp>
      <p:sp>
        <p:nvSpPr>
          <p:cNvPr id="17" name="Callout: Bent Line 16">
            <a:extLst>
              <a:ext uri="{FF2B5EF4-FFF2-40B4-BE49-F238E27FC236}">
                <a16:creationId xmlns:a16="http://schemas.microsoft.com/office/drawing/2014/main" id="{45B028BE-D830-4864-9947-CC43319491BC}"/>
              </a:ext>
            </a:extLst>
          </p:cNvPr>
          <p:cNvSpPr/>
          <p:nvPr/>
        </p:nvSpPr>
        <p:spPr>
          <a:xfrm>
            <a:off x="65657" y="2974268"/>
            <a:ext cx="1800200" cy="454732"/>
          </a:xfrm>
          <a:prstGeom prst="borderCallout2">
            <a:avLst>
              <a:gd name="adj1" fmla="val 38286"/>
              <a:gd name="adj2" fmla="val 102373"/>
              <a:gd name="adj3" fmla="val 42690"/>
              <a:gd name="adj4" fmla="val 153298"/>
              <a:gd name="adj5" fmla="val 127009"/>
              <a:gd name="adj6" fmla="val 121252"/>
            </a:avLst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PO</a:t>
            </a:r>
          </a:p>
        </p:txBody>
      </p:sp>
      <p:sp>
        <p:nvSpPr>
          <p:cNvPr id="18" name="Callout: Bent Line 17">
            <a:extLst>
              <a:ext uri="{FF2B5EF4-FFF2-40B4-BE49-F238E27FC236}">
                <a16:creationId xmlns:a16="http://schemas.microsoft.com/office/drawing/2014/main" id="{67704FFC-CB83-482C-BCE4-1B72486FA3C9}"/>
              </a:ext>
            </a:extLst>
          </p:cNvPr>
          <p:cNvSpPr/>
          <p:nvPr/>
        </p:nvSpPr>
        <p:spPr>
          <a:xfrm>
            <a:off x="83185" y="3595666"/>
            <a:ext cx="1800200" cy="542342"/>
          </a:xfrm>
          <a:prstGeom prst="borderCallout2">
            <a:avLst>
              <a:gd name="adj1" fmla="val 38286"/>
              <a:gd name="adj2" fmla="val 102373"/>
              <a:gd name="adj3" fmla="val 68986"/>
              <a:gd name="adj4" fmla="val 139233"/>
              <a:gd name="adj5" fmla="val 264794"/>
              <a:gd name="adj6" fmla="val 102497"/>
            </a:avLst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PR qua PO</a:t>
            </a:r>
          </a:p>
        </p:txBody>
      </p:sp>
      <p:sp>
        <p:nvSpPr>
          <p:cNvPr id="19" name="Callout: Bent Line 18">
            <a:extLst>
              <a:ext uri="{FF2B5EF4-FFF2-40B4-BE49-F238E27FC236}">
                <a16:creationId xmlns:a16="http://schemas.microsoft.com/office/drawing/2014/main" id="{8A7B4E72-AEAB-4BC5-9279-0863638D38BE}"/>
              </a:ext>
            </a:extLst>
          </p:cNvPr>
          <p:cNvSpPr/>
          <p:nvPr/>
        </p:nvSpPr>
        <p:spPr>
          <a:xfrm>
            <a:off x="65657" y="5373216"/>
            <a:ext cx="1800200" cy="542342"/>
          </a:xfrm>
          <a:prstGeom prst="borderCallout2">
            <a:avLst>
              <a:gd name="adj1" fmla="val 38286"/>
              <a:gd name="adj2" fmla="val 102373"/>
              <a:gd name="adj3" fmla="val 68986"/>
              <a:gd name="adj4" fmla="val 122041"/>
              <a:gd name="adj5" fmla="val 223292"/>
              <a:gd name="adj6" fmla="val 84524"/>
            </a:avLst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</a:t>
            </a:r>
            <a:r>
              <a:rPr lang="vi-VN" dirty="0"/>
              <a:t>ư</a:t>
            </a:r>
            <a:r>
              <a:rPr lang="en-US" dirty="0"/>
              <a:t>u </a:t>
            </a:r>
            <a:r>
              <a:rPr lang="en-US" dirty="0" err="1"/>
              <a:t>tạm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PO </a:t>
            </a:r>
          </a:p>
        </p:txBody>
      </p:sp>
      <p:sp>
        <p:nvSpPr>
          <p:cNvPr id="20" name="Callout: Bent Line 19">
            <a:extLst>
              <a:ext uri="{FF2B5EF4-FFF2-40B4-BE49-F238E27FC236}">
                <a16:creationId xmlns:a16="http://schemas.microsoft.com/office/drawing/2014/main" id="{CCC8AA40-794C-4D57-A404-3D8D45337AA0}"/>
              </a:ext>
            </a:extLst>
          </p:cNvPr>
          <p:cNvSpPr/>
          <p:nvPr/>
        </p:nvSpPr>
        <p:spPr>
          <a:xfrm>
            <a:off x="8710787" y="2034208"/>
            <a:ext cx="2844800" cy="554527"/>
          </a:xfrm>
          <a:prstGeom prst="borderCallout2">
            <a:avLst>
              <a:gd name="adj1" fmla="val 38286"/>
              <a:gd name="adj2" fmla="val 102373"/>
              <a:gd name="adj3" fmla="val 128198"/>
              <a:gd name="adj4" fmla="val 110221"/>
              <a:gd name="adj5" fmla="val 264673"/>
              <a:gd name="adj6" fmla="val 57252"/>
            </a:avLst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ng</a:t>
            </a:r>
            <a:r>
              <a:rPr lang="vi-VN" dirty="0"/>
              <a:t>ư</a:t>
            </a:r>
            <a:r>
              <a:rPr lang="en-US" dirty="0" err="1"/>
              <a:t>ời</a:t>
            </a:r>
            <a:r>
              <a:rPr lang="en-US" dirty="0"/>
              <a:t> </a:t>
            </a:r>
            <a:r>
              <a:rPr lang="en-US" dirty="0" err="1"/>
              <a:t>duyệt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rị</a:t>
            </a:r>
            <a:r>
              <a:rPr lang="en-US" dirty="0"/>
              <a:t> PO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HĐ</a:t>
            </a:r>
          </a:p>
        </p:txBody>
      </p:sp>
    </p:spTree>
    <p:extLst>
      <p:ext uri="{BB962C8B-B14F-4D97-AF65-F5344CB8AC3E}">
        <p14:creationId xmlns:p14="http://schemas.microsoft.com/office/powerpoint/2010/main" val="1973243417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XIN CẢM ƠN 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E7D32B5F-41CF-481A-8F91-FA06097D4788}" type="slidenum">
              <a:rPr lang="vi-VN" smtClean="0"/>
              <a:pPr/>
              <a:t>13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53355019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E7D32B5F-41CF-481A-8F91-FA06097D4788}" type="slidenum">
              <a:rPr lang="vi-VN" smtClean="0"/>
              <a:pPr/>
              <a:t>2</a:t>
            </a:fld>
            <a:endParaRPr lang="vi-VN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431705" y="584684"/>
            <a:ext cx="8150696" cy="501774"/>
          </a:xfrm>
        </p:spPr>
        <p:txBody>
          <a:bodyPr/>
          <a:lstStyle/>
          <a:p>
            <a:r>
              <a:rPr lang="en-US" b="1" dirty="0" err="1">
                <a:latin typeface="Segoe UI" panose="020B0502040204020203" pitchFamily="34" charset="0"/>
                <a:cs typeface="Segoe UI" panose="020B0502040204020203" pitchFamily="34" charset="0"/>
              </a:rPr>
              <a:t>Ứng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>
                <a:latin typeface="Segoe UI" panose="020B0502040204020203" pitchFamily="34" charset="0"/>
                <a:cs typeface="Segoe UI" panose="020B0502040204020203" pitchFamily="34" charset="0"/>
              </a:rPr>
              <a:t>dụng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 PRPO </a:t>
            </a:r>
            <a:r>
              <a:rPr lang="en-US" b="1" dirty="0" err="1">
                <a:latin typeface="Segoe UI" panose="020B0502040204020203" pitchFamily="34" charset="0"/>
                <a:cs typeface="Segoe UI" panose="020B0502040204020203" pitchFamily="34" charset="0"/>
              </a:rPr>
              <a:t>hiện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>
                <a:latin typeface="Segoe UI" panose="020B0502040204020203" pitchFamily="34" charset="0"/>
                <a:cs typeface="Segoe UI" panose="020B0502040204020203" pitchFamily="34" charset="0"/>
              </a:rPr>
              <a:t>tại</a:t>
            </a:r>
            <a:endParaRPr lang="it-IT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2608E2-7E93-4832-8757-B0CF933D33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76" y="1610175"/>
            <a:ext cx="7142585" cy="431210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E6856DA-DB13-445C-9CFE-6EE28F72E88D}"/>
              </a:ext>
            </a:extLst>
          </p:cNvPr>
          <p:cNvSpPr txBox="1"/>
          <p:nvPr/>
        </p:nvSpPr>
        <p:spPr>
          <a:xfrm>
            <a:off x="7943528" y="2305615"/>
            <a:ext cx="4248472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b="1" dirty="0"/>
              <a:t>Hiện trạng</a:t>
            </a:r>
          </a:p>
          <a:p>
            <a:pPr marL="285750" indent="-285750">
              <a:buFontTx/>
              <a:buChar char="-"/>
            </a:pP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Chậm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gây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khăn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ng</a:t>
            </a:r>
            <a:r>
              <a:rPr lang="vi-V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ời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vi-V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vật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</a:t>
            </a:r>
            <a:r>
              <a:rPr lang="vi-V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liên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đ</a:t>
            </a:r>
            <a:r>
              <a:rPr lang="vi-V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ợc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SAP</a:t>
            </a:r>
            <a:endParaRPr lang="vi-VN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vi-VN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0455118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E7D32B5F-41CF-481A-8F91-FA06097D4788}" type="slidenum">
              <a:rPr lang="vi-VN" smtClean="0"/>
              <a:pPr/>
              <a:t>3</a:t>
            </a:fld>
            <a:endParaRPr lang="vi-VN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215680" y="584684"/>
            <a:ext cx="8366721" cy="501774"/>
          </a:xfrm>
        </p:spPr>
        <p:txBody>
          <a:bodyPr/>
          <a:lstStyle/>
          <a:p>
            <a:r>
              <a:rPr lang="en-US" b="1" dirty="0" err="1">
                <a:latin typeface="Segoe UI" panose="020B0502040204020203" pitchFamily="34" charset="0"/>
                <a:cs typeface="Segoe UI" panose="020B0502040204020203" pitchFamily="34" charset="0"/>
              </a:rPr>
              <a:t>Ứng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>
                <a:latin typeface="Segoe UI" panose="020B0502040204020203" pitchFamily="34" charset="0"/>
                <a:cs typeface="Segoe UI" panose="020B0502040204020203" pitchFamily="34" charset="0"/>
              </a:rPr>
              <a:t>dụng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 PRPO </a:t>
            </a:r>
            <a:r>
              <a:rPr lang="en-US" b="1" dirty="0" err="1">
                <a:latin typeface="Segoe UI" panose="020B0502040204020203" pitchFamily="34" charset="0"/>
                <a:cs typeface="Segoe UI" panose="020B0502040204020203" pitchFamily="34" charset="0"/>
              </a:rPr>
              <a:t>mới</a:t>
            </a:r>
            <a:endParaRPr lang="it-IT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6856DA-DB13-445C-9CFE-6EE28F72E88D}"/>
              </a:ext>
            </a:extLst>
          </p:cNvPr>
          <p:cNvSpPr txBox="1"/>
          <p:nvPr/>
        </p:nvSpPr>
        <p:spPr>
          <a:xfrm>
            <a:off x="7943528" y="2305615"/>
            <a:ext cx="4248472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b="1" dirty="0"/>
              <a:t>Mục tiêu</a:t>
            </a:r>
          </a:p>
          <a:p>
            <a:pPr marL="285750" indent="-285750">
              <a:buFontTx/>
              <a:buChar char="-"/>
            </a:pPr>
            <a:r>
              <a:rPr lang="vi-V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Giao diện thân thiện và hiện đại.</a:t>
            </a:r>
          </a:p>
          <a:p>
            <a:pPr marL="285750" indent="-285750">
              <a:buFontTx/>
              <a:buChar char="-"/>
            </a:pP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Tốc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độ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xử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lý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nhanh</a:t>
            </a:r>
            <a:r>
              <a:rPr lang="vi-V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Thông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tin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vật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</a:t>
            </a:r>
            <a:r>
              <a:rPr lang="vi-V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ư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đ</a:t>
            </a:r>
            <a:r>
              <a:rPr lang="vi-V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ư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ợc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liên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kết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với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hệ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thống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SAP</a:t>
            </a:r>
            <a:r>
              <a:rPr lang="vi-V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Đơn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giản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và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dễ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sử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dụng</a:t>
            </a:r>
            <a:r>
              <a:rPr lang="vi-V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Đăng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nhập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bằng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uset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truy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cập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máy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tính</a:t>
            </a:r>
            <a:endParaRPr lang="vi-VN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90276ED-F328-4CC2-AD12-7E5D5AC1DD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52" y="2167195"/>
            <a:ext cx="7416339" cy="347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775034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E7D32B5F-41CF-481A-8F91-FA06097D4788}" type="slidenum">
              <a:rPr lang="vi-VN" smtClean="0"/>
              <a:pPr/>
              <a:t>4</a:t>
            </a:fld>
            <a:endParaRPr lang="vi-V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7A6166-AA82-4C67-B105-B3AA0CC121FD}"/>
              </a:ext>
            </a:extLst>
          </p:cNvPr>
          <p:cNvSpPr txBox="1"/>
          <p:nvPr/>
        </p:nvSpPr>
        <p:spPr>
          <a:xfrm>
            <a:off x="1055440" y="2276872"/>
            <a:ext cx="1057052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GIAO DIỆN VÀ </a:t>
            </a:r>
          </a:p>
          <a:p>
            <a:pPr algn="ctr"/>
            <a:r>
              <a:rPr lang="en-US" sz="72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CÁC CHỨC NĂNG CHÍNH</a:t>
            </a:r>
            <a:endParaRPr lang="vi-VN" sz="72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9926206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E7D32B5F-41CF-481A-8F91-FA06097D4788}" type="slidenum">
              <a:rPr lang="vi-VN" smtClean="0"/>
              <a:pPr/>
              <a:t>5</a:t>
            </a:fld>
            <a:endParaRPr lang="vi-VN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215680" y="584684"/>
            <a:ext cx="8366721" cy="501774"/>
          </a:xfrm>
        </p:spPr>
        <p:txBody>
          <a:bodyPr/>
          <a:lstStyle/>
          <a:p>
            <a:r>
              <a:rPr lang="en-US" b="1" dirty="0" err="1">
                <a:latin typeface="Segoe UI" panose="020B0502040204020203" pitchFamily="34" charset="0"/>
                <a:cs typeface="Segoe UI" panose="020B0502040204020203" pitchFamily="34" charset="0"/>
              </a:rPr>
              <a:t>Ứng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>
                <a:latin typeface="Segoe UI" panose="020B0502040204020203" pitchFamily="34" charset="0"/>
                <a:cs typeface="Segoe UI" panose="020B0502040204020203" pitchFamily="34" charset="0"/>
              </a:rPr>
              <a:t>dụng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>
                <a:latin typeface="Segoe UI" panose="020B0502040204020203" pitchFamily="34" charset="0"/>
                <a:cs typeface="Segoe UI" panose="020B0502040204020203" pitchFamily="34" charset="0"/>
              </a:rPr>
              <a:t>quản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>
                <a:latin typeface="Segoe UI" panose="020B0502040204020203" pitchFamily="34" charset="0"/>
                <a:cs typeface="Segoe UI" panose="020B0502040204020203" pitchFamily="34" charset="0"/>
              </a:rPr>
              <a:t>lý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 PRPO </a:t>
            </a:r>
            <a:r>
              <a:rPr lang="en-US" b="1" dirty="0" err="1">
                <a:latin typeface="Segoe UI" panose="020B0502040204020203" pitchFamily="34" charset="0"/>
                <a:cs typeface="Segoe UI" panose="020B0502040204020203" pitchFamily="34" charset="0"/>
              </a:rPr>
              <a:t>mới</a:t>
            </a:r>
            <a:endParaRPr lang="it-IT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89BDA94-4A70-461C-A7D5-FC205B49BB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3237" y="1281633"/>
            <a:ext cx="6105525" cy="581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739752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E7D32B5F-41CF-481A-8F91-FA06097D4788}" type="slidenum">
              <a:rPr lang="vi-VN" smtClean="0"/>
              <a:pPr/>
              <a:t>6</a:t>
            </a:fld>
            <a:endParaRPr lang="vi-VN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215680" y="584684"/>
            <a:ext cx="8366721" cy="501774"/>
          </a:xfrm>
        </p:spPr>
        <p:txBody>
          <a:bodyPr/>
          <a:lstStyle/>
          <a:p>
            <a:r>
              <a:rPr lang="en-US" b="1" dirty="0" err="1">
                <a:latin typeface="Segoe UI" panose="020B0502040204020203" pitchFamily="34" charset="0"/>
                <a:cs typeface="Segoe UI" panose="020B0502040204020203" pitchFamily="34" charset="0"/>
              </a:rPr>
              <a:t>Ứng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>
                <a:latin typeface="Segoe UI" panose="020B0502040204020203" pitchFamily="34" charset="0"/>
                <a:cs typeface="Segoe UI" panose="020B0502040204020203" pitchFamily="34" charset="0"/>
              </a:rPr>
              <a:t>dụng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>
                <a:latin typeface="Segoe UI" panose="020B0502040204020203" pitchFamily="34" charset="0"/>
                <a:cs typeface="Segoe UI" panose="020B0502040204020203" pitchFamily="34" charset="0"/>
              </a:rPr>
              <a:t>quản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>
                <a:latin typeface="Segoe UI" panose="020B0502040204020203" pitchFamily="34" charset="0"/>
                <a:cs typeface="Segoe UI" panose="020B0502040204020203" pitchFamily="34" charset="0"/>
              </a:rPr>
              <a:t>lý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 PRPO </a:t>
            </a:r>
            <a:r>
              <a:rPr lang="en-US" b="1" dirty="0" err="1">
                <a:latin typeface="Segoe UI" panose="020B0502040204020203" pitchFamily="34" charset="0"/>
                <a:cs typeface="Segoe UI" panose="020B0502040204020203" pitchFamily="34" charset="0"/>
              </a:rPr>
              <a:t>mới</a:t>
            </a:r>
            <a:endParaRPr lang="it-IT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5BC7C6-B3A1-421B-BFBC-47D37CD04D71}"/>
              </a:ext>
            </a:extLst>
          </p:cNvPr>
          <p:cNvSpPr txBox="1"/>
          <p:nvPr/>
        </p:nvSpPr>
        <p:spPr>
          <a:xfrm>
            <a:off x="5463193" y="833879"/>
            <a:ext cx="12554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PR</a:t>
            </a:r>
            <a:endParaRPr lang="vi-VN" sz="72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6289DCD-2593-4506-A149-6EEF0C0F14ED}"/>
              </a:ext>
            </a:extLst>
          </p:cNvPr>
          <p:cNvSpPr/>
          <p:nvPr/>
        </p:nvSpPr>
        <p:spPr>
          <a:xfrm>
            <a:off x="0" y="2564904"/>
            <a:ext cx="1127448" cy="5040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08B6CAF-38AB-4391-89C2-1BE5DEEE1C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07028"/>
            <a:ext cx="12192000" cy="5080000"/>
          </a:xfrm>
          <a:prstGeom prst="rect">
            <a:avLst/>
          </a:prstGeom>
        </p:spPr>
      </p:pic>
      <p:sp>
        <p:nvSpPr>
          <p:cNvPr id="9" name="Callout: Bent Line 8">
            <a:extLst>
              <a:ext uri="{FF2B5EF4-FFF2-40B4-BE49-F238E27FC236}">
                <a16:creationId xmlns:a16="http://schemas.microsoft.com/office/drawing/2014/main" id="{4AD44302-3FD9-4D6C-9085-9654F22F3C66}"/>
              </a:ext>
            </a:extLst>
          </p:cNvPr>
          <p:cNvSpPr/>
          <p:nvPr/>
        </p:nvSpPr>
        <p:spPr>
          <a:xfrm>
            <a:off x="1703512" y="2564904"/>
            <a:ext cx="864096" cy="504056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37633"/>
              <a:gd name="adj6" fmla="val -92019"/>
            </a:avLst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Tạo</a:t>
            </a:r>
            <a:r>
              <a:rPr lang="en-US" dirty="0"/>
              <a:t> PR</a:t>
            </a:r>
          </a:p>
        </p:txBody>
      </p:sp>
      <p:sp>
        <p:nvSpPr>
          <p:cNvPr id="10" name="Callout: Bent Line 9">
            <a:extLst>
              <a:ext uri="{FF2B5EF4-FFF2-40B4-BE49-F238E27FC236}">
                <a16:creationId xmlns:a16="http://schemas.microsoft.com/office/drawing/2014/main" id="{D8F8F12E-0869-4843-8CB4-321237C5902C}"/>
              </a:ext>
            </a:extLst>
          </p:cNvPr>
          <p:cNvSpPr/>
          <p:nvPr/>
        </p:nvSpPr>
        <p:spPr>
          <a:xfrm>
            <a:off x="4726628" y="2564904"/>
            <a:ext cx="3817643" cy="504056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09621"/>
              <a:gd name="adj6" fmla="val -27281"/>
            </a:avLst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kê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l</a:t>
            </a:r>
            <a:r>
              <a:rPr lang="vi-VN" dirty="0"/>
              <a:t>ư</a:t>
            </a:r>
            <a:r>
              <a:rPr lang="en-US" dirty="0" err="1"/>
              <a:t>ợng</a:t>
            </a:r>
            <a:r>
              <a:rPr lang="en-US" dirty="0"/>
              <a:t> PR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tình</a:t>
            </a:r>
            <a:r>
              <a:rPr lang="en-US" dirty="0"/>
              <a:t> </a:t>
            </a:r>
            <a:r>
              <a:rPr lang="en-US" dirty="0" err="1"/>
              <a:t>trạng</a:t>
            </a:r>
            <a:r>
              <a:rPr lang="en-US" dirty="0"/>
              <a:t>,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ty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viên</a:t>
            </a:r>
            <a:endParaRPr lang="en-US" dirty="0"/>
          </a:p>
        </p:txBody>
      </p:sp>
      <p:sp>
        <p:nvSpPr>
          <p:cNvPr id="11" name="Callout: Bent Line 10">
            <a:extLst>
              <a:ext uri="{FF2B5EF4-FFF2-40B4-BE49-F238E27FC236}">
                <a16:creationId xmlns:a16="http://schemas.microsoft.com/office/drawing/2014/main" id="{648C3D11-94F6-4C37-9AE7-77F8CF72FE83}"/>
              </a:ext>
            </a:extLst>
          </p:cNvPr>
          <p:cNvSpPr/>
          <p:nvPr/>
        </p:nvSpPr>
        <p:spPr>
          <a:xfrm>
            <a:off x="9347200" y="2564904"/>
            <a:ext cx="1573336" cy="504056"/>
          </a:xfrm>
          <a:prstGeom prst="borderCallout2">
            <a:avLst>
              <a:gd name="adj1" fmla="val 24509"/>
              <a:gd name="adj2" fmla="val 107567"/>
              <a:gd name="adj3" fmla="val 90737"/>
              <a:gd name="adj4" fmla="val 139102"/>
              <a:gd name="adj5" fmla="val 293909"/>
              <a:gd name="adj6" fmla="val 104785"/>
            </a:avLst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PR </a:t>
            </a:r>
            <a:r>
              <a:rPr lang="en-US" dirty="0" err="1"/>
              <a:t>nhanh</a:t>
            </a:r>
            <a:endParaRPr lang="en-US" dirty="0"/>
          </a:p>
        </p:txBody>
      </p:sp>
      <p:sp>
        <p:nvSpPr>
          <p:cNvPr id="12" name="Callout: Bent Line 11">
            <a:extLst>
              <a:ext uri="{FF2B5EF4-FFF2-40B4-BE49-F238E27FC236}">
                <a16:creationId xmlns:a16="http://schemas.microsoft.com/office/drawing/2014/main" id="{8F91F758-39B7-408E-9EED-52C96644B76B}"/>
              </a:ext>
            </a:extLst>
          </p:cNvPr>
          <p:cNvSpPr/>
          <p:nvPr/>
        </p:nvSpPr>
        <p:spPr>
          <a:xfrm>
            <a:off x="6718665" y="3789041"/>
            <a:ext cx="2562171" cy="504056"/>
          </a:xfrm>
          <a:prstGeom prst="borderCallout2">
            <a:avLst>
              <a:gd name="adj1" fmla="val 56184"/>
              <a:gd name="adj2" fmla="val 102682"/>
              <a:gd name="adj3" fmla="val 64822"/>
              <a:gd name="adj4" fmla="val 110697"/>
              <a:gd name="adj5" fmla="val 170091"/>
              <a:gd name="adj6" fmla="val 132873"/>
            </a:avLst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Chỉnh</a:t>
            </a:r>
            <a:r>
              <a:rPr lang="en-US" dirty="0"/>
              <a:t> </a:t>
            </a:r>
            <a:r>
              <a:rPr lang="en-US" dirty="0" err="1"/>
              <a:t>sửa</a:t>
            </a:r>
            <a:r>
              <a:rPr lang="en-US" dirty="0"/>
              <a:t>, in, </a:t>
            </a:r>
            <a:r>
              <a:rPr lang="en-US" dirty="0" err="1"/>
              <a:t>xóa</a:t>
            </a:r>
            <a:r>
              <a:rPr lang="en-US" dirty="0"/>
              <a:t> PR</a:t>
            </a:r>
          </a:p>
        </p:txBody>
      </p:sp>
      <p:sp>
        <p:nvSpPr>
          <p:cNvPr id="15" name="Callout: Bent Line 14">
            <a:extLst>
              <a:ext uri="{FF2B5EF4-FFF2-40B4-BE49-F238E27FC236}">
                <a16:creationId xmlns:a16="http://schemas.microsoft.com/office/drawing/2014/main" id="{73593064-285C-4C9C-8B14-BEACE4B8AF7E}"/>
              </a:ext>
            </a:extLst>
          </p:cNvPr>
          <p:cNvSpPr/>
          <p:nvPr/>
        </p:nvSpPr>
        <p:spPr>
          <a:xfrm>
            <a:off x="3445542" y="3724539"/>
            <a:ext cx="2562171" cy="504056"/>
          </a:xfrm>
          <a:prstGeom prst="borderCallout2">
            <a:avLst>
              <a:gd name="adj1" fmla="val 56184"/>
              <a:gd name="adj2" fmla="val 102682"/>
              <a:gd name="adj3" fmla="val 64822"/>
              <a:gd name="adj4" fmla="val 110697"/>
              <a:gd name="adj5" fmla="val 152814"/>
              <a:gd name="adj6" fmla="val 124376"/>
            </a:avLst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Sắp</a:t>
            </a:r>
            <a:r>
              <a:rPr lang="en-US" dirty="0"/>
              <a:t> </a:t>
            </a:r>
            <a:r>
              <a:rPr lang="en-US" dirty="0" err="1"/>
              <a:t>xếp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cột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PR</a:t>
            </a:r>
          </a:p>
        </p:txBody>
      </p:sp>
      <p:sp>
        <p:nvSpPr>
          <p:cNvPr id="18" name="Callout: Bent Line 17">
            <a:extLst>
              <a:ext uri="{FF2B5EF4-FFF2-40B4-BE49-F238E27FC236}">
                <a16:creationId xmlns:a16="http://schemas.microsoft.com/office/drawing/2014/main" id="{EAA45059-EC0B-4634-8D72-267889F6CBC8}"/>
              </a:ext>
            </a:extLst>
          </p:cNvPr>
          <p:cNvSpPr/>
          <p:nvPr/>
        </p:nvSpPr>
        <p:spPr>
          <a:xfrm>
            <a:off x="1453505" y="3472511"/>
            <a:ext cx="1457660" cy="820586"/>
          </a:xfrm>
          <a:prstGeom prst="borderCallout2">
            <a:avLst>
              <a:gd name="adj1" fmla="val 30269"/>
              <a:gd name="adj2" fmla="val -2684"/>
              <a:gd name="adj3" fmla="val 36727"/>
              <a:gd name="adj4" fmla="val -24041"/>
              <a:gd name="adj5" fmla="val 63223"/>
              <a:gd name="adj6" fmla="val -39993"/>
            </a:avLst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Tùy</a:t>
            </a:r>
            <a:r>
              <a:rPr lang="en-US" dirty="0"/>
              <a:t> </a:t>
            </a:r>
            <a:r>
              <a:rPr lang="en-US" dirty="0" err="1"/>
              <a:t>chỉnh</a:t>
            </a:r>
            <a:r>
              <a:rPr lang="en-US" dirty="0"/>
              <a:t> </a:t>
            </a:r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l</a:t>
            </a:r>
            <a:r>
              <a:rPr lang="vi-VN" dirty="0"/>
              <a:t>ư</a:t>
            </a:r>
            <a:r>
              <a:rPr lang="en-US" dirty="0" err="1"/>
              <a:t>ợng</a:t>
            </a:r>
            <a:r>
              <a:rPr lang="en-US" dirty="0"/>
              <a:t> PR</a:t>
            </a:r>
          </a:p>
        </p:txBody>
      </p:sp>
    </p:spTree>
    <p:extLst>
      <p:ext uri="{BB962C8B-B14F-4D97-AF65-F5344CB8AC3E}">
        <p14:creationId xmlns:p14="http://schemas.microsoft.com/office/powerpoint/2010/main" val="1199293105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E7D32B5F-41CF-481A-8F91-FA06097D4788}" type="slidenum">
              <a:rPr lang="vi-VN" smtClean="0"/>
              <a:pPr/>
              <a:t>7</a:t>
            </a:fld>
            <a:endParaRPr lang="vi-VN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215680" y="584684"/>
            <a:ext cx="8366721" cy="501774"/>
          </a:xfrm>
        </p:spPr>
        <p:txBody>
          <a:bodyPr/>
          <a:lstStyle/>
          <a:p>
            <a:r>
              <a:rPr lang="en-US" b="1" dirty="0" err="1">
                <a:latin typeface="Segoe UI" panose="020B0502040204020203" pitchFamily="34" charset="0"/>
                <a:cs typeface="Segoe UI" panose="020B0502040204020203" pitchFamily="34" charset="0"/>
              </a:rPr>
              <a:t>Ứng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>
                <a:latin typeface="Segoe UI" panose="020B0502040204020203" pitchFamily="34" charset="0"/>
                <a:cs typeface="Segoe UI" panose="020B0502040204020203" pitchFamily="34" charset="0"/>
              </a:rPr>
              <a:t>dụng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>
                <a:latin typeface="Segoe UI" panose="020B0502040204020203" pitchFamily="34" charset="0"/>
                <a:cs typeface="Segoe UI" panose="020B0502040204020203" pitchFamily="34" charset="0"/>
              </a:rPr>
              <a:t>quản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>
                <a:latin typeface="Segoe UI" panose="020B0502040204020203" pitchFamily="34" charset="0"/>
                <a:cs typeface="Segoe UI" panose="020B0502040204020203" pitchFamily="34" charset="0"/>
              </a:rPr>
              <a:t>lý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 PRPO </a:t>
            </a:r>
            <a:r>
              <a:rPr lang="en-US" b="1" dirty="0" err="1">
                <a:latin typeface="Segoe UI" panose="020B0502040204020203" pitchFamily="34" charset="0"/>
                <a:cs typeface="Segoe UI" panose="020B0502040204020203" pitchFamily="34" charset="0"/>
              </a:rPr>
              <a:t>mới</a:t>
            </a:r>
            <a:endParaRPr lang="it-IT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5BC7C6-B3A1-421B-BFBC-47D37CD04D71}"/>
              </a:ext>
            </a:extLst>
          </p:cNvPr>
          <p:cNvSpPr txBox="1"/>
          <p:nvPr/>
        </p:nvSpPr>
        <p:spPr>
          <a:xfrm>
            <a:off x="5463193" y="833879"/>
            <a:ext cx="12554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PR</a:t>
            </a:r>
            <a:endParaRPr lang="vi-VN" sz="72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DC53CD5-1E55-4682-89F3-DB8E8B8A46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1529" y="1834729"/>
            <a:ext cx="6082648" cy="5003800"/>
          </a:xfrm>
          <a:prstGeom prst="rect">
            <a:avLst/>
          </a:prstGeom>
        </p:spPr>
      </p:pic>
      <p:sp>
        <p:nvSpPr>
          <p:cNvPr id="16" name="Callout: Bent Line 15">
            <a:extLst>
              <a:ext uri="{FF2B5EF4-FFF2-40B4-BE49-F238E27FC236}">
                <a16:creationId xmlns:a16="http://schemas.microsoft.com/office/drawing/2014/main" id="{E1375DB9-C564-4549-97E0-D09CD009ADAB}"/>
              </a:ext>
            </a:extLst>
          </p:cNvPr>
          <p:cNvSpPr/>
          <p:nvPr/>
        </p:nvSpPr>
        <p:spPr>
          <a:xfrm>
            <a:off x="2495600" y="5769260"/>
            <a:ext cx="2562171" cy="504056"/>
          </a:xfrm>
          <a:prstGeom prst="borderCallout2">
            <a:avLst>
              <a:gd name="adj1" fmla="val 56184"/>
              <a:gd name="adj2" fmla="val 102682"/>
              <a:gd name="adj3" fmla="val 64822"/>
              <a:gd name="adj4" fmla="val 110697"/>
              <a:gd name="adj5" fmla="val 164332"/>
              <a:gd name="adj6" fmla="val 145902"/>
            </a:avLst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 </a:t>
            </a:r>
            <a:r>
              <a:rPr lang="en-US" dirty="0" err="1"/>
              <a:t>thông</a:t>
            </a:r>
            <a:r>
              <a:rPr lang="en-US" dirty="0"/>
              <a:t> tin PR</a:t>
            </a:r>
          </a:p>
        </p:txBody>
      </p:sp>
      <p:sp>
        <p:nvSpPr>
          <p:cNvPr id="17" name="Callout: Bent Line 16">
            <a:extLst>
              <a:ext uri="{FF2B5EF4-FFF2-40B4-BE49-F238E27FC236}">
                <a16:creationId xmlns:a16="http://schemas.microsoft.com/office/drawing/2014/main" id="{410D6D72-C5C3-41CF-8094-CBC6689E9849}"/>
              </a:ext>
            </a:extLst>
          </p:cNvPr>
          <p:cNvSpPr/>
          <p:nvPr/>
        </p:nvSpPr>
        <p:spPr>
          <a:xfrm>
            <a:off x="653509" y="6334473"/>
            <a:ext cx="2562171" cy="504056"/>
          </a:xfrm>
          <a:prstGeom prst="borderCallout2">
            <a:avLst>
              <a:gd name="adj1" fmla="val 56184"/>
              <a:gd name="adj2" fmla="val 102682"/>
              <a:gd name="adj3" fmla="val 64822"/>
              <a:gd name="adj4" fmla="val 110697"/>
              <a:gd name="adj5" fmla="val 77947"/>
              <a:gd name="adj6" fmla="val 204816"/>
            </a:avLst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</a:t>
            </a:r>
            <a:r>
              <a:rPr lang="vi-VN" dirty="0"/>
              <a:t>ư</a:t>
            </a:r>
            <a:r>
              <a:rPr lang="en-US" dirty="0"/>
              <a:t>u </a:t>
            </a:r>
            <a:r>
              <a:rPr lang="en-US" dirty="0" err="1"/>
              <a:t>tạm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PR</a:t>
            </a:r>
          </a:p>
        </p:txBody>
      </p:sp>
      <p:sp>
        <p:nvSpPr>
          <p:cNvPr id="19" name="Callout: Bent Line 18">
            <a:extLst>
              <a:ext uri="{FF2B5EF4-FFF2-40B4-BE49-F238E27FC236}">
                <a16:creationId xmlns:a16="http://schemas.microsoft.com/office/drawing/2014/main" id="{00507E37-F72E-4D4F-933E-E48E7D0373D1}"/>
              </a:ext>
            </a:extLst>
          </p:cNvPr>
          <p:cNvSpPr/>
          <p:nvPr/>
        </p:nvSpPr>
        <p:spPr>
          <a:xfrm>
            <a:off x="6600056" y="5769260"/>
            <a:ext cx="2562171" cy="504056"/>
          </a:xfrm>
          <a:prstGeom prst="borderCallout2">
            <a:avLst>
              <a:gd name="adj1" fmla="val 38907"/>
              <a:gd name="adj2" fmla="val -1551"/>
              <a:gd name="adj3" fmla="val 116653"/>
              <a:gd name="adj4" fmla="val -7698"/>
              <a:gd name="adj5" fmla="val 170091"/>
              <a:gd name="adj6" fmla="val -817"/>
            </a:avLst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phê</a:t>
            </a:r>
            <a:r>
              <a:rPr lang="en-US" dirty="0"/>
              <a:t> </a:t>
            </a:r>
            <a:r>
              <a:rPr lang="en-US" dirty="0" err="1"/>
              <a:t>duyệt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PR</a:t>
            </a:r>
          </a:p>
        </p:txBody>
      </p:sp>
      <p:sp>
        <p:nvSpPr>
          <p:cNvPr id="20" name="Callout: Bent Line 19">
            <a:extLst>
              <a:ext uri="{FF2B5EF4-FFF2-40B4-BE49-F238E27FC236}">
                <a16:creationId xmlns:a16="http://schemas.microsoft.com/office/drawing/2014/main" id="{A07126B2-248C-4748-B21C-F420A688E3FD}"/>
              </a:ext>
            </a:extLst>
          </p:cNvPr>
          <p:cNvSpPr/>
          <p:nvPr/>
        </p:nvSpPr>
        <p:spPr>
          <a:xfrm>
            <a:off x="303125" y="2061096"/>
            <a:ext cx="2562171" cy="504056"/>
          </a:xfrm>
          <a:prstGeom prst="borderCallout2">
            <a:avLst>
              <a:gd name="adj1" fmla="val 56184"/>
              <a:gd name="adj2" fmla="val 102682"/>
              <a:gd name="adj3" fmla="val 64822"/>
              <a:gd name="adj4" fmla="val 110697"/>
              <a:gd name="adj5" fmla="val 201765"/>
              <a:gd name="adj6" fmla="val 127208"/>
            </a:avLst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vật</a:t>
            </a:r>
            <a:r>
              <a:rPr lang="en-US" dirty="0"/>
              <a:t> </a:t>
            </a:r>
            <a:r>
              <a:rPr lang="en-US" dirty="0" err="1"/>
              <a:t>vật</a:t>
            </a:r>
            <a:r>
              <a:rPr lang="en-US" dirty="0"/>
              <a:t> t</a:t>
            </a:r>
            <a:r>
              <a:rPr lang="vi-VN" dirty="0"/>
              <a:t>ư</a:t>
            </a:r>
            <a:r>
              <a:rPr lang="en-US" dirty="0"/>
              <a:t> PR</a:t>
            </a:r>
          </a:p>
        </p:txBody>
      </p:sp>
      <p:sp>
        <p:nvSpPr>
          <p:cNvPr id="21" name="Callout: Bent Line 20">
            <a:extLst>
              <a:ext uri="{FF2B5EF4-FFF2-40B4-BE49-F238E27FC236}">
                <a16:creationId xmlns:a16="http://schemas.microsoft.com/office/drawing/2014/main" id="{B7141253-5372-425A-9B95-73709FDEA42D}"/>
              </a:ext>
            </a:extLst>
          </p:cNvPr>
          <p:cNvSpPr/>
          <p:nvPr/>
        </p:nvSpPr>
        <p:spPr>
          <a:xfrm>
            <a:off x="8849020" y="1782180"/>
            <a:ext cx="2562171" cy="504056"/>
          </a:xfrm>
          <a:prstGeom prst="borderCallout2">
            <a:avLst>
              <a:gd name="adj1" fmla="val 53305"/>
              <a:gd name="adj2" fmla="val -4950"/>
              <a:gd name="adj3" fmla="val 64822"/>
              <a:gd name="adj4" fmla="val -26392"/>
              <a:gd name="adj5" fmla="val 129778"/>
              <a:gd name="adj6" fmla="val -73894"/>
            </a:avLst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PR</a:t>
            </a:r>
          </a:p>
        </p:txBody>
      </p:sp>
    </p:spTree>
    <p:extLst>
      <p:ext uri="{BB962C8B-B14F-4D97-AF65-F5344CB8AC3E}">
        <p14:creationId xmlns:p14="http://schemas.microsoft.com/office/powerpoint/2010/main" val="3111154031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E7D32B5F-41CF-481A-8F91-FA06097D4788}" type="slidenum">
              <a:rPr lang="vi-VN" smtClean="0"/>
              <a:pPr/>
              <a:t>8</a:t>
            </a:fld>
            <a:endParaRPr lang="vi-VN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215680" y="584684"/>
            <a:ext cx="8366721" cy="501774"/>
          </a:xfrm>
        </p:spPr>
        <p:txBody>
          <a:bodyPr/>
          <a:lstStyle/>
          <a:p>
            <a:r>
              <a:rPr lang="en-US" b="1" dirty="0" err="1">
                <a:latin typeface="Segoe UI" panose="020B0502040204020203" pitchFamily="34" charset="0"/>
                <a:cs typeface="Segoe UI" panose="020B0502040204020203" pitchFamily="34" charset="0"/>
              </a:rPr>
              <a:t>Ứng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>
                <a:latin typeface="Segoe UI" panose="020B0502040204020203" pitchFamily="34" charset="0"/>
                <a:cs typeface="Segoe UI" panose="020B0502040204020203" pitchFamily="34" charset="0"/>
              </a:rPr>
              <a:t>dụng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>
                <a:latin typeface="Segoe UI" panose="020B0502040204020203" pitchFamily="34" charset="0"/>
                <a:cs typeface="Segoe UI" panose="020B0502040204020203" pitchFamily="34" charset="0"/>
              </a:rPr>
              <a:t>quản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>
                <a:latin typeface="Segoe UI" panose="020B0502040204020203" pitchFamily="34" charset="0"/>
                <a:cs typeface="Segoe UI" panose="020B0502040204020203" pitchFamily="34" charset="0"/>
              </a:rPr>
              <a:t>lý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 PRPO </a:t>
            </a:r>
            <a:r>
              <a:rPr lang="en-US" b="1" dirty="0" err="1">
                <a:latin typeface="Segoe UI" panose="020B0502040204020203" pitchFamily="34" charset="0"/>
                <a:cs typeface="Segoe UI" panose="020B0502040204020203" pitchFamily="34" charset="0"/>
              </a:rPr>
              <a:t>mới</a:t>
            </a:r>
            <a:endParaRPr lang="it-IT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5BC7C6-B3A1-421B-BFBC-47D37CD04D71}"/>
              </a:ext>
            </a:extLst>
          </p:cNvPr>
          <p:cNvSpPr txBox="1"/>
          <p:nvPr/>
        </p:nvSpPr>
        <p:spPr>
          <a:xfrm>
            <a:off x="5463193" y="833879"/>
            <a:ext cx="12554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PR</a:t>
            </a:r>
            <a:endParaRPr lang="vi-VN" sz="72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3BA779-2E65-46D7-BCDD-44784A221B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8152" y="1782180"/>
            <a:ext cx="5345307" cy="5094310"/>
          </a:xfrm>
          <a:prstGeom prst="rect">
            <a:avLst/>
          </a:prstGeom>
        </p:spPr>
      </p:pic>
      <p:sp>
        <p:nvSpPr>
          <p:cNvPr id="13" name="Callout: Bent Line 12">
            <a:extLst>
              <a:ext uri="{FF2B5EF4-FFF2-40B4-BE49-F238E27FC236}">
                <a16:creationId xmlns:a16="http://schemas.microsoft.com/office/drawing/2014/main" id="{01F1A725-2478-4F32-9D47-7ABA6D2A239D}"/>
              </a:ext>
            </a:extLst>
          </p:cNvPr>
          <p:cNvSpPr/>
          <p:nvPr/>
        </p:nvSpPr>
        <p:spPr>
          <a:xfrm>
            <a:off x="303125" y="2061096"/>
            <a:ext cx="2562171" cy="504056"/>
          </a:xfrm>
          <a:prstGeom prst="borderCallout2">
            <a:avLst>
              <a:gd name="adj1" fmla="val 56184"/>
              <a:gd name="adj2" fmla="val 102682"/>
              <a:gd name="adj3" fmla="val 64822"/>
              <a:gd name="adj4" fmla="val 110697"/>
              <a:gd name="adj5" fmla="val 201765"/>
              <a:gd name="adj6" fmla="val 127208"/>
            </a:avLst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vật</a:t>
            </a:r>
            <a:r>
              <a:rPr lang="en-US" dirty="0"/>
              <a:t> t</a:t>
            </a:r>
            <a:r>
              <a:rPr lang="vi-VN" dirty="0"/>
              <a:t>ư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SAP</a:t>
            </a:r>
          </a:p>
        </p:txBody>
      </p:sp>
    </p:spTree>
    <p:extLst>
      <p:ext uri="{BB962C8B-B14F-4D97-AF65-F5344CB8AC3E}">
        <p14:creationId xmlns:p14="http://schemas.microsoft.com/office/powerpoint/2010/main" val="649476987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E7D32B5F-41CF-481A-8F91-FA06097D4788}" type="slidenum">
              <a:rPr lang="vi-VN" smtClean="0"/>
              <a:pPr/>
              <a:t>9</a:t>
            </a:fld>
            <a:endParaRPr lang="vi-VN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215680" y="584684"/>
            <a:ext cx="8366721" cy="501774"/>
          </a:xfrm>
        </p:spPr>
        <p:txBody>
          <a:bodyPr/>
          <a:lstStyle/>
          <a:p>
            <a:r>
              <a:rPr lang="en-US" b="1" dirty="0" err="1">
                <a:latin typeface="Segoe UI" panose="020B0502040204020203" pitchFamily="34" charset="0"/>
                <a:cs typeface="Segoe UI" panose="020B0502040204020203" pitchFamily="34" charset="0"/>
              </a:rPr>
              <a:t>Ứng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>
                <a:latin typeface="Segoe UI" panose="020B0502040204020203" pitchFamily="34" charset="0"/>
                <a:cs typeface="Segoe UI" panose="020B0502040204020203" pitchFamily="34" charset="0"/>
              </a:rPr>
              <a:t>dụng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>
                <a:latin typeface="Segoe UI" panose="020B0502040204020203" pitchFamily="34" charset="0"/>
                <a:cs typeface="Segoe UI" panose="020B0502040204020203" pitchFamily="34" charset="0"/>
              </a:rPr>
              <a:t>quản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>
                <a:latin typeface="Segoe UI" panose="020B0502040204020203" pitchFamily="34" charset="0"/>
                <a:cs typeface="Segoe UI" panose="020B0502040204020203" pitchFamily="34" charset="0"/>
              </a:rPr>
              <a:t>lý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 PRPO </a:t>
            </a:r>
            <a:r>
              <a:rPr lang="en-US" b="1" dirty="0" err="1">
                <a:latin typeface="Segoe UI" panose="020B0502040204020203" pitchFamily="34" charset="0"/>
                <a:cs typeface="Segoe UI" panose="020B0502040204020203" pitchFamily="34" charset="0"/>
              </a:rPr>
              <a:t>mới</a:t>
            </a:r>
            <a:endParaRPr lang="it-IT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5BC7C6-B3A1-421B-BFBC-47D37CD04D71}"/>
              </a:ext>
            </a:extLst>
          </p:cNvPr>
          <p:cNvSpPr txBox="1"/>
          <p:nvPr/>
        </p:nvSpPr>
        <p:spPr>
          <a:xfrm>
            <a:off x="5463193" y="833879"/>
            <a:ext cx="12554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PR</a:t>
            </a:r>
            <a:endParaRPr lang="vi-VN" sz="72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Callout: Bent Line 12">
            <a:extLst>
              <a:ext uri="{FF2B5EF4-FFF2-40B4-BE49-F238E27FC236}">
                <a16:creationId xmlns:a16="http://schemas.microsoft.com/office/drawing/2014/main" id="{01F1A725-2478-4F32-9D47-7ABA6D2A239D}"/>
              </a:ext>
            </a:extLst>
          </p:cNvPr>
          <p:cNvSpPr/>
          <p:nvPr/>
        </p:nvSpPr>
        <p:spPr>
          <a:xfrm>
            <a:off x="303125" y="2061096"/>
            <a:ext cx="2562171" cy="504056"/>
          </a:xfrm>
          <a:prstGeom prst="borderCallout2">
            <a:avLst>
              <a:gd name="adj1" fmla="val 56184"/>
              <a:gd name="adj2" fmla="val 102682"/>
              <a:gd name="adj3" fmla="val 64822"/>
              <a:gd name="adj4" fmla="val 110697"/>
              <a:gd name="adj5" fmla="val 201765"/>
              <a:gd name="adj6" fmla="val 127208"/>
            </a:avLst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vật</a:t>
            </a:r>
            <a:r>
              <a:rPr lang="en-US" dirty="0"/>
              <a:t> t</a:t>
            </a:r>
            <a:r>
              <a:rPr lang="vi-VN" dirty="0"/>
              <a:t>ư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SAP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5DC0A06-2DE2-4AC3-94B0-016B257464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44825"/>
            <a:ext cx="11888875" cy="4589618"/>
          </a:xfrm>
          <a:prstGeom prst="rect">
            <a:avLst/>
          </a:prstGeom>
        </p:spPr>
      </p:pic>
      <p:sp>
        <p:nvSpPr>
          <p:cNvPr id="9" name="Callout: Bent Line 8">
            <a:extLst>
              <a:ext uri="{FF2B5EF4-FFF2-40B4-BE49-F238E27FC236}">
                <a16:creationId xmlns:a16="http://schemas.microsoft.com/office/drawing/2014/main" id="{AC8F52CB-0A0D-4EA2-8C70-D391CAFE04FB}"/>
              </a:ext>
            </a:extLst>
          </p:cNvPr>
          <p:cNvSpPr/>
          <p:nvPr/>
        </p:nvSpPr>
        <p:spPr>
          <a:xfrm>
            <a:off x="6960096" y="3453372"/>
            <a:ext cx="2562171" cy="504056"/>
          </a:xfrm>
          <a:prstGeom prst="borderCallout2">
            <a:avLst>
              <a:gd name="adj1" fmla="val 56184"/>
              <a:gd name="adj2" fmla="val 102682"/>
              <a:gd name="adj3" fmla="val 64822"/>
              <a:gd name="adj4" fmla="val 110697"/>
              <a:gd name="adj5" fmla="val 193392"/>
              <a:gd name="adj6" fmla="val 168387"/>
            </a:avLst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Duyệt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PR</a:t>
            </a:r>
          </a:p>
        </p:txBody>
      </p:sp>
    </p:spTree>
    <p:extLst>
      <p:ext uri="{BB962C8B-B14F-4D97-AF65-F5344CB8AC3E}">
        <p14:creationId xmlns:p14="http://schemas.microsoft.com/office/powerpoint/2010/main" val="3152185304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4240</TotalTime>
  <Words>452</Words>
  <Application>Microsoft Office PowerPoint</Application>
  <PresentationFormat>Widescreen</PresentationFormat>
  <Paragraphs>75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Segoe UI</vt:lpstr>
      <vt:lpstr>Times New Roman</vt:lpstr>
      <vt:lpstr>Office Theme</vt:lpstr>
      <vt:lpstr>ỨNG DỤNG QUẢN LÝ PR-PO</vt:lpstr>
      <vt:lpstr>Ứng dụng PRPO hiện tại</vt:lpstr>
      <vt:lpstr>Ứng dụng PRPO mới</vt:lpstr>
      <vt:lpstr>PowerPoint Presentation</vt:lpstr>
      <vt:lpstr>Ứng dụng quản lý PRPO mới</vt:lpstr>
      <vt:lpstr>Ứng dụng quản lý PRPO mới</vt:lpstr>
      <vt:lpstr>Ứng dụng quản lý PRPO mới</vt:lpstr>
      <vt:lpstr>Ứng dụng quản lý PRPO mới</vt:lpstr>
      <vt:lpstr>Ứng dụng quản lý PRPO mới</vt:lpstr>
      <vt:lpstr>Ứng dụng quản lý PRPO mới</vt:lpstr>
      <vt:lpstr>Ứng dụng quản lý PRPO mới</vt:lpstr>
      <vt:lpstr>Ứng dụng quản lý PRPO mới</vt:lpstr>
      <vt:lpstr>XIN CẢM ƠN 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Nâng cấp File Server</dc:title>
  <dc:creator>lienanhkhoi@duytan.com</dc:creator>
  <cp:lastModifiedBy>lab28</cp:lastModifiedBy>
  <cp:revision>597</cp:revision>
  <dcterms:created xsi:type="dcterms:W3CDTF">2013-11-15T06:59:31Z</dcterms:created>
  <dcterms:modified xsi:type="dcterms:W3CDTF">2018-08-28T23:26:12Z</dcterms:modified>
</cp:coreProperties>
</file>