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1"/>
  </p:sldMasterIdLst>
  <p:notesMasterIdLst>
    <p:notesMasterId r:id="rId12"/>
  </p:notesMasterIdLst>
  <p:sldIdLst>
    <p:sldId id="261" r:id="rId2"/>
    <p:sldId id="263" r:id="rId3"/>
    <p:sldId id="278" r:id="rId4"/>
    <p:sldId id="282" r:id="rId5"/>
    <p:sldId id="283" r:id="rId6"/>
    <p:sldId id="285" r:id="rId7"/>
    <p:sldId id="288" r:id="rId8"/>
    <p:sldId id="284" r:id="rId9"/>
    <p:sldId id="287" r:id="rId10"/>
    <p:sldId id="277" r:id="rId11"/>
  </p:sldIdLst>
  <p:sldSz cx="9144000" cy="6858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F8A2C-DF49-4895-9898-29091572B761}" v="8" dt="2022-11-29T19:47:46.148"/>
    <p1510:client id="{621C60C3-BA75-6FDE-C91A-AD7E35D54167}" v="15" dt="2022-11-30T19:15:19.808"/>
    <p1510:client id="{8A49B5F0-D7DE-416E-9617-BD107976A090}" v="12" dt="2022-11-30T19:13:04.888"/>
    <p1510:client id="{91D75585-4873-4379-8E71-511640E46BC9}" v="12" dt="2022-11-29T21:29:44.250"/>
    <p1510:client id="{A6C1E335-3F4D-48BB-9858-D76CC772EC7B}" v="5" dt="2022-11-29T20:33:32.747"/>
    <p1510:client id="{DFEAB734-0F49-415A-A63B-14B57812A4F5}" v="48" dt="2022-11-30T19:07:40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Chenghui" userId="S::chenghui@uab.edu::fe590b7e-ea96-458b-83b2-8f803df5d7b4" providerId="AD" clId="Web-{DFEAB734-0F49-415A-A63B-14B57812A4F5}"/>
    <pc:docChg chg="modSld">
      <pc:chgData name="Song, Chenghui" userId="S::chenghui@uab.edu::fe590b7e-ea96-458b-83b2-8f803df5d7b4" providerId="AD" clId="Web-{DFEAB734-0F49-415A-A63B-14B57812A4F5}" dt="2022-11-30T19:07:40.946" v="41" actId="1076"/>
      <pc:docMkLst>
        <pc:docMk/>
      </pc:docMkLst>
      <pc:sldChg chg="delSp modSp">
        <pc:chgData name="Song, Chenghui" userId="S::chenghui@uab.edu::fe590b7e-ea96-458b-83b2-8f803df5d7b4" providerId="AD" clId="Web-{DFEAB734-0F49-415A-A63B-14B57812A4F5}" dt="2022-11-30T19:07:40.946" v="41" actId="1076"/>
        <pc:sldMkLst>
          <pc:docMk/>
          <pc:sldMk cId="4068421471" sldId="285"/>
        </pc:sldMkLst>
        <pc:spChg chg="mod">
          <ac:chgData name="Song, Chenghui" userId="S::chenghui@uab.edu::fe590b7e-ea96-458b-83b2-8f803df5d7b4" providerId="AD" clId="Web-{DFEAB734-0F49-415A-A63B-14B57812A4F5}" dt="2022-11-30T19:04:04.909" v="2" actId="1076"/>
          <ac:spMkLst>
            <pc:docMk/>
            <pc:sldMk cId="4068421471" sldId="285"/>
            <ac:spMk id="4" creationId="{3A22857B-1770-604E-3C82-04467C2EE519}"/>
          </ac:spMkLst>
        </pc:spChg>
        <pc:spChg chg="mod">
          <ac:chgData name="Song, Chenghui" userId="S::chenghui@uab.edu::fe590b7e-ea96-458b-83b2-8f803df5d7b4" providerId="AD" clId="Web-{DFEAB734-0F49-415A-A63B-14B57812A4F5}" dt="2022-11-30T19:06:53.570" v="32" actId="1076"/>
          <ac:spMkLst>
            <pc:docMk/>
            <pc:sldMk cId="4068421471" sldId="285"/>
            <ac:spMk id="5" creationId="{2A45FB33-0773-B0E2-EE6C-1E874C398FA8}"/>
          </ac:spMkLst>
        </pc:spChg>
        <pc:spChg chg="mod">
          <ac:chgData name="Song, Chenghui" userId="S::chenghui@uab.edu::fe590b7e-ea96-458b-83b2-8f803df5d7b4" providerId="AD" clId="Web-{DFEAB734-0F49-415A-A63B-14B57812A4F5}" dt="2022-11-30T19:07:40.946" v="41" actId="1076"/>
          <ac:spMkLst>
            <pc:docMk/>
            <pc:sldMk cId="4068421471" sldId="285"/>
            <ac:spMk id="6" creationId="{C50982A5-2349-D58B-D888-444B2AE961BF}"/>
          </ac:spMkLst>
        </pc:spChg>
        <pc:spChg chg="del">
          <ac:chgData name="Song, Chenghui" userId="S::chenghui@uab.edu::fe590b7e-ea96-458b-83b2-8f803df5d7b4" providerId="AD" clId="Web-{DFEAB734-0F49-415A-A63B-14B57812A4F5}" dt="2022-11-30T19:05:42.287" v="19"/>
          <ac:spMkLst>
            <pc:docMk/>
            <pc:sldMk cId="4068421471" sldId="285"/>
            <ac:spMk id="7" creationId="{9949FAF9-8D35-E035-7506-3D7A23B72E43}"/>
          </ac:spMkLst>
        </pc:spChg>
        <pc:grpChg chg="del">
          <ac:chgData name="Song, Chenghui" userId="S::chenghui@uab.edu::fe590b7e-ea96-458b-83b2-8f803df5d7b4" providerId="AD" clId="Web-{DFEAB734-0F49-415A-A63B-14B57812A4F5}" dt="2022-11-30T19:05:47.693" v="20"/>
          <ac:grpSpMkLst>
            <pc:docMk/>
            <pc:sldMk cId="4068421471" sldId="285"/>
            <ac:grpSpMk id="15" creationId="{40A33A27-70ED-BA61-A0F6-6D228EDDF823}"/>
          </ac:grpSpMkLst>
        </pc:grpChg>
        <pc:cxnChg chg="mod">
          <ac:chgData name="Song, Chenghui" userId="S::chenghui@uab.edu::fe590b7e-ea96-458b-83b2-8f803df5d7b4" providerId="AD" clId="Web-{DFEAB734-0F49-415A-A63B-14B57812A4F5}" dt="2022-11-30T19:06:53.570" v="32" actId="1076"/>
          <ac:cxnSpMkLst>
            <pc:docMk/>
            <pc:sldMk cId="4068421471" sldId="285"/>
            <ac:cxnSpMk id="17" creationId="{9DD81AAA-372A-D650-F63A-3E22A99B63F7}"/>
          </ac:cxnSpMkLst>
        </pc:cxnChg>
        <pc:cxnChg chg="mod">
          <ac:chgData name="Song, Chenghui" userId="S::chenghui@uab.edu::fe590b7e-ea96-458b-83b2-8f803df5d7b4" providerId="AD" clId="Web-{DFEAB734-0F49-415A-A63B-14B57812A4F5}" dt="2022-11-30T19:06:56.867" v="33" actId="1076"/>
          <ac:cxnSpMkLst>
            <pc:docMk/>
            <pc:sldMk cId="4068421471" sldId="285"/>
            <ac:cxnSpMk id="18" creationId="{A955F338-B131-F16B-8649-0DCF30DC2EAD}"/>
          </ac:cxnSpMkLst>
        </pc:cxnChg>
      </pc:sldChg>
    </pc:docChg>
  </pc:docChgLst>
  <pc:docChgLst>
    <pc:chgData name="Sargent, Dawson R" userId="S::dsar9901@uab.edu::048deb53-cde9-43be-97af-a10164f44cbd" providerId="AD" clId="Web-{3B5F8A2C-DF49-4895-9898-29091572B761}"/>
    <pc:docChg chg="modSld">
      <pc:chgData name="Sargent, Dawson R" userId="S::dsar9901@uab.edu::048deb53-cde9-43be-97af-a10164f44cbd" providerId="AD" clId="Web-{3B5F8A2C-DF49-4895-9898-29091572B761}" dt="2022-11-29T19:47:45.273" v="5" actId="20577"/>
      <pc:docMkLst>
        <pc:docMk/>
      </pc:docMkLst>
      <pc:sldChg chg="modSp">
        <pc:chgData name="Sargent, Dawson R" userId="S::dsar9901@uab.edu::048deb53-cde9-43be-97af-a10164f44cbd" providerId="AD" clId="Web-{3B5F8A2C-DF49-4895-9898-29091572B761}" dt="2022-11-29T19:47:45.273" v="5" actId="20577"/>
        <pc:sldMkLst>
          <pc:docMk/>
          <pc:sldMk cId="2366454678" sldId="287"/>
        </pc:sldMkLst>
        <pc:spChg chg="mod">
          <ac:chgData name="Sargent, Dawson R" userId="S::dsar9901@uab.edu::048deb53-cde9-43be-97af-a10164f44cbd" providerId="AD" clId="Web-{3B5F8A2C-DF49-4895-9898-29091572B761}" dt="2022-11-29T19:47:45.273" v="5" actId="20577"/>
          <ac:spMkLst>
            <pc:docMk/>
            <pc:sldMk cId="2366454678" sldId="287"/>
            <ac:spMk id="3" creationId="{DFD14FEF-64ED-273C-48EF-4CDCAC3B2058}"/>
          </ac:spMkLst>
        </pc:spChg>
      </pc:sldChg>
    </pc:docChg>
  </pc:docChgLst>
  <pc:docChgLst>
    <pc:chgData name="Song, Chenghui" userId="S::chenghui@uab.edu::fe590b7e-ea96-458b-83b2-8f803df5d7b4" providerId="AD" clId="Web-{621C60C3-BA75-6FDE-C91A-AD7E35D54167}"/>
    <pc:docChg chg="modSld">
      <pc:chgData name="Song, Chenghui" userId="S::chenghui@uab.edu::fe590b7e-ea96-458b-83b2-8f803df5d7b4" providerId="AD" clId="Web-{621C60C3-BA75-6FDE-C91A-AD7E35D54167}" dt="2022-11-30T19:15:17.105" v="12" actId="20577"/>
      <pc:docMkLst>
        <pc:docMk/>
      </pc:docMkLst>
      <pc:sldChg chg="modSp">
        <pc:chgData name="Song, Chenghui" userId="S::chenghui@uab.edu::fe590b7e-ea96-458b-83b2-8f803df5d7b4" providerId="AD" clId="Web-{621C60C3-BA75-6FDE-C91A-AD7E35D54167}" dt="2022-11-30T19:15:17.105" v="12" actId="20577"/>
        <pc:sldMkLst>
          <pc:docMk/>
          <pc:sldMk cId="4068421471" sldId="285"/>
        </pc:sldMkLst>
        <pc:spChg chg="mod">
          <ac:chgData name="Song, Chenghui" userId="S::chenghui@uab.edu::fe590b7e-ea96-458b-83b2-8f803df5d7b4" providerId="AD" clId="Web-{621C60C3-BA75-6FDE-C91A-AD7E35D54167}" dt="2022-11-30T19:15:17.105" v="12" actId="20577"/>
          <ac:spMkLst>
            <pc:docMk/>
            <pc:sldMk cId="4068421471" sldId="285"/>
            <ac:spMk id="25" creationId="{1FAB7EB1-1A28-3E85-09AF-DB89CB3C15BE}"/>
          </ac:spMkLst>
        </pc:spChg>
        <pc:cxnChg chg="mod">
          <ac:chgData name="Song, Chenghui" userId="S::chenghui@uab.edu::fe590b7e-ea96-458b-83b2-8f803df5d7b4" providerId="AD" clId="Web-{621C60C3-BA75-6FDE-C91A-AD7E35D54167}" dt="2022-11-30T19:14:54.026" v="0" actId="1076"/>
          <ac:cxnSpMkLst>
            <pc:docMk/>
            <pc:sldMk cId="4068421471" sldId="285"/>
            <ac:cxnSpMk id="9" creationId="{8341B92B-6573-56D2-A42B-308F5202D58D}"/>
          </ac:cxnSpMkLst>
        </pc:cxnChg>
        <pc:cxnChg chg="mod">
          <ac:chgData name="Song, Chenghui" userId="S::chenghui@uab.edu::fe590b7e-ea96-458b-83b2-8f803df5d7b4" providerId="AD" clId="Web-{621C60C3-BA75-6FDE-C91A-AD7E35D54167}" dt="2022-11-30T19:14:56.026" v="1" actId="1076"/>
          <ac:cxnSpMkLst>
            <pc:docMk/>
            <pc:sldMk cId="4068421471" sldId="285"/>
            <ac:cxnSpMk id="19" creationId="{84706A48-56AD-8E3C-B74A-53D4E4B23845}"/>
          </ac:cxnSpMkLst>
        </pc:cxnChg>
        <pc:cxnChg chg="mod">
          <ac:chgData name="Song, Chenghui" userId="S::chenghui@uab.edu::fe590b7e-ea96-458b-83b2-8f803df5d7b4" providerId="AD" clId="Web-{621C60C3-BA75-6FDE-C91A-AD7E35D54167}" dt="2022-11-30T19:14:58.995" v="2" actId="14100"/>
          <ac:cxnSpMkLst>
            <pc:docMk/>
            <pc:sldMk cId="4068421471" sldId="285"/>
            <ac:cxnSpMk id="28" creationId="{C5F55FBC-1756-891B-FCCD-6113B3FA5E3F}"/>
          </ac:cxnSpMkLst>
        </pc:cxnChg>
      </pc:sldChg>
    </pc:docChg>
  </pc:docChgLst>
  <pc:docChgLst>
    <pc:chgData name="Song, Chenghui" userId="fe590b7e-ea96-458b-83b2-8f803df5d7b4" providerId="ADAL" clId="{91D75585-4873-4379-8E71-511640E46BC9}"/>
    <pc:docChg chg="modSld">
      <pc:chgData name="Song, Chenghui" userId="fe590b7e-ea96-458b-83b2-8f803df5d7b4" providerId="ADAL" clId="{91D75585-4873-4379-8E71-511640E46BC9}" dt="2022-11-29T21:29:44.250" v="10" actId="113"/>
      <pc:docMkLst>
        <pc:docMk/>
      </pc:docMkLst>
      <pc:sldChg chg="modSp mod">
        <pc:chgData name="Song, Chenghui" userId="fe590b7e-ea96-458b-83b2-8f803df5d7b4" providerId="ADAL" clId="{91D75585-4873-4379-8E71-511640E46BC9}" dt="2022-11-29T21:29:44.250" v="10" actId="113"/>
        <pc:sldMkLst>
          <pc:docMk/>
          <pc:sldMk cId="3900631491" sldId="277"/>
        </pc:sldMkLst>
        <pc:spChg chg="mod">
          <ac:chgData name="Song, Chenghui" userId="fe590b7e-ea96-458b-83b2-8f803df5d7b4" providerId="ADAL" clId="{91D75585-4873-4379-8E71-511640E46BC9}" dt="2022-11-29T21:29:44.250" v="10" actId="113"/>
          <ac:spMkLst>
            <pc:docMk/>
            <pc:sldMk cId="3900631491" sldId="277"/>
            <ac:spMk id="3" creationId="{F88BD27D-851F-9E4A-3A61-88622BB20CE6}"/>
          </ac:spMkLst>
        </pc:spChg>
      </pc:sldChg>
    </pc:docChg>
  </pc:docChgLst>
  <pc:docChgLst>
    <pc:chgData name="Song, Chenghui" userId="S::chenghui@uab.edu::fe590b7e-ea96-458b-83b2-8f803df5d7b4" providerId="AD" clId="Web-{A6C1E335-3F4D-48BB-9858-D76CC772EC7B}"/>
    <pc:docChg chg="modSld">
      <pc:chgData name="Song, Chenghui" userId="S::chenghui@uab.edu::fe590b7e-ea96-458b-83b2-8f803df5d7b4" providerId="AD" clId="Web-{A6C1E335-3F4D-48BB-9858-D76CC772EC7B}" dt="2022-11-29T20:33:32.481" v="3" actId="20577"/>
      <pc:docMkLst>
        <pc:docMk/>
      </pc:docMkLst>
      <pc:sldChg chg="modSp">
        <pc:chgData name="Song, Chenghui" userId="S::chenghui@uab.edu::fe590b7e-ea96-458b-83b2-8f803df5d7b4" providerId="AD" clId="Web-{A6C1E335-3F4D-48BB-9858-D76CC772EC7B}" dt="2022-11-29T20:33:32.481" v="3" actId="20577"/>
        <pc:sldMkLst>
          <pc:docMk/>
          <pc:sldMk cId="2366454678" sldId="287"/>
        </pc:sldMkLst>
        <pc:spChg chg="mod">
          <ac:chgData name="Song, Chenghui" userId="S::chenghui@uab.edu::fe590b7e-ea96-458b-83b2-8f803df5d7b4" providerId="AD" clId="Web-{A6C1E335-3F4D-48BB-9858-D76CC772EC7B}" dt="2022-11-29T20:33:32.481" v="3" actId="20577"/>
          <ac:spMkLst>
            <pc:docMk/>
            <pc:sldMk cId="2366454678" sldId="287"/>
            <ac:spMk id="3" creationId="{DFD14FEF-64ED-273C-48EF-4CDCAC3B2058}"/>
          </ac:spMkLst>
        </pc:spChg>
      </pc:sldChg>
    </pc:docChg>
  </pc:docChgLst>
  <pc:docChgLst>
    <pc:chgData name="Song, Chenghui" userId="fe590b7e-ea96-458b-83b2-8f803df5d7b4" providerId="ADAL" clId="{8A49B5F0-D7DE-416E-9617-BD107976A090}"/>
    <pc:docChg chg="custSel modSld">
      <pc:chgData name="Song, Chenghui" userId="fe590b7e-ea96-458b-83b2-8f803df5d7b4" providerId="ADAL" clId="{8A49B5F0-D7DE-416E-9617-BD107976A090}" dt="2022-11-30T19:13:04.888" v="131" actId="1076"/>
      <pc:docMkLst>
        <pc:docMk/>
      </pc:docMkLst>
      <pc:sldChg chg="addSp modSp mod">
        <pc:chgData name="Song, Chenghui" userId="fe590b7e-ea96-458b-83b2-8f803df5d7b4" providerId="ADAL" clId="{8A49B5F0-D7DE-416E-9617-BD107976A090}" dt="2022-11-30T19:13:04.888" v="131" actId="1076"/>
        <pc:sldMkLst>
          <pc:docMk/>
          <pc:sldMk cId="4068421471" sldId="285"/>
        </pc:sldMkLst>
        <pc:spChg chg="mod">
          <ac:chgData name="Song, Chenghui" userId="fe590b7e-ea96-458b-83b2-8f803df5d7b4" providerId="ADAL" clId="{8A49B5F0-D7DE-416E-9617-BD107976A090}" dt="2022-11-30T19:11:18.288" v="107" actId="1076"/>
          <ac:spMkLst>
            <pc:docMk/>
            <pc:sldMk cId="4068421471" sldId="285"/>
            <ac:spMk id="5" creationId="{2A45FB33-0773-B0E2-EE6C-1E874C398FA8}"/>
          </ac:spMkLst>
        </pc:spChg>
        <pc:spChg chg="mod">
          <ac:chgData name="Song, Chenghui" userId="fe590b7e-ea96-458b-83b2-8f803df5d7b4" providerId="ADAL" clId="{8A49B5F0-D7DE-416E-9617-BD107976A090}" dt="2022-11-30T19:10:58.713" v="100" actId="1076"/>
          <ac:spMkLst>
            <pc:docMk/>
            <pc:sldMk cId="4068421471" sldId="285"/>
            <ac:spMk id="6" creationId="{C50982A5-2349-D58B-D888-444B2AE961BF}"/>
          </ac:spMkLst>
        </pc:spChg>
        <pc:spChg chg="add mod">
          <ac:chgData name="Song, Chenghui" userId="fe590b7e-ea96-458b-83b2-8f803df5d7b4" providerId="ADAL" clId="{8A49B5F0-D7DE-416E-9617-BD107976A090}" dt="2022-11-30T19:11:28.512" v="109" actId="1076"/>
          <ac:spMkLst>
            <pc:docMk/>
            <pc:sldMk cId="4068421471" sldId="285"/>
            <ac:spMk id="7" creationId="{A70527CC-CC8F-767A-801E-9F3BDB24F749}"/>
          </ac:spMkLst>
        </pc:spChg>
        <pc:spChg chg="add mod">
          <ac:chgData name="Song, Chenghui" userId="fe590b7e-ea96-458b-83b2-8f803df5d7b4" providerId="ADAL" clId="{8A49B5F0-D7DE-416E-9617-BD107976A090}" dt="2022-11-30T19:11:31.137" v="110" actId="1076"/>
          <ac:spMkLst>
            <pc:docMk/>
            <pc:sldMk cId="4068421471" sldId="285"/>
            <ac:spMk id="8" creationId="{1096C06B-042B-9A69-7367-909B622A657F}"/>
          </ac:spMkLst>
        </pc:spChg>
        <pc:spChg chg="add mod">
          <ac:chgData name="Song, Chenghui" userId="fe590b7e-ea96-458b-83b2-8f803df5d7b4" providerId="ADAL" clId="{8A49B5F0-D7DE-416E-9617-BD107976A090}" dt="2022-11-30T19:11:45.712" v="115" actId="1076"/>
          <ac:spMkLst>
            <pc:docMk/>
            <pc:sldMk cId="4068421471" sldId="285"/>
            <ac:spMk id="11" creationId="{FFD37A50-2E98-741C-6EF6-7006A94FCC62}"/>
          </ac:spMkLst>
        </pc:spChg>
        <pc:spChg chg="add mod">
          <ac:chgData name="Song, Chenghui" userId="fe590b7e-ea96-458b-83b2-8f803df5d7b4" providerId="ADAL" clId="{8A49B5F0-D7DE-416E-9617-BD107976A090}" dt="2022-11-30T19:11:21.857" v="108" actId="1076"/>
          <ac:spMkLst>
            <pc:docMk/>
            <pc:sldMk cId="4068421471" sldId="285"/>
            <ac:spMk id="13" creationId="{9127ACF6-959A-3754-D4DB-D6E73CCAC5AC}"/>
          </ac:spMkLst>
        </pc:spChg>
        <pc:spChg chg="mod">
          <ac:chgData name="Song, Chenghui" userId="fe590b7e-ea96-458b-83b2-8f803df5d7b4" providerId="ADAL" clId="{8A49B5F0-D7DE-416E-9617-BD107976A090}" dt="2022-11-30T19:12:59.536" v="130" actId="1076"/>
          <ac:spMkLst>
            <pc:docMk/>
            <pc:sldMk cId="4068421471" sldId="285"/>
            <ac:spMk id="22" creationId="{F33C414A-8A20-CCBF-F05E-FF75F8AC94DA}"/>
          </ac:spMkLst>
        </pc:spChg>
        <pc:spChg chg="mod">
          <ac:chgData name="Song, Chenghui" userId="fe590b7e-ea96-458b-83b2-8f803df5d7b4" providerId="ADAL" clId="{8A49B5F0-D7DE-416E-9617-BD107976A090}" dt="2022-11-30T19:11:57.320" v="117" actId="1076"/>
          <ac:spMkLst>
            <pc:docMk/>
            <pc:sldMk cId="4068421471" sldId="285"/>
            <ac:spMk id="25" creationId="{1FAB7EB1-1A28-3E85-09AF-DB89CB3C15BE}"/>
          </ac:spMkLst>
        </pc:spChg>
        <pc:picChg chg="mod">
          <ac:chgData name="Song, Chenghui" userId="fe590b7e-ea96-458b-83b2-8f803df5d7b4" providerId="ADAL" clId="{8A49B5F0-D7DE-416E-9617-BD107976A090}" dt="2022-11-30T19:13:04.888" v="131" actId="1076"/>
          <ac:picMkLst>
            <pc:docMk/>
            <pc:sldMk cId="4068421471" sldId="285"/>
            <ac:picMk id="1026" creationId="{7E6E742C-CFCB-BADA-C518-19BB0B2B450E}"/>
          </ac:picMkLst>
        </pc:picChg>
        <pc:cxnChg chg="add mod">
          <ac:chgData name="Song, Chenghui" userId="fe590b7e-ea96-458b-83b2-8f803df5d7b4" providerId="ADAL" clId="{8A49B5F0-D7DE-416E-9617-BD107976A090}" dt="2022-11-30T19:11:33.467" v="111" actId="1076"/>
          <ac:cxnSpMkLst>
            <pc:docMk/>
            <pc:sldMk cId="4068421471" sldId="285"/>
            <ac:cxnSpMk id="9" creationId="{8341B92B-6573-56D2-A42B-308F5202D58D}"/>
          </ac:cxnSpMkLst>
        </pc:cxnChg>
        <pc:cxnChg chg="add mod">
          <ac:chgData name="Song, Chenghui" userId="fe590b7e-ea96-458b-83b2-8f803df5d7b4" providerId="ADAL" clId="{8A49B5F0-D7DE-416E-9617-BD107976A090}" dt="2022-11-30T19:11:48.144" v="116" actId="14100"/>
          <ac:cxnSpMkLst>
            <pc:docMk/>
            <pc:sldMk cId="4068421471" sldId="285"/>
            <ac:cxnSpMk id="10" creationId="{E40542CA-2869-BDDC-7975-D6F35DDFA6D6}"/>
          </ac:cxnSpMkLst>
        </pc:cxnChg>
        <pc:cxnChg chg="add mod">
          <ac:chgData name="Song, Chenghui" userId="fe590b7e-ea96-458b-83b2-8f803df5d7b4" providerId="ADAL" clId="{8A49B5F0-D7DE-416E-9617-BD107976A090}" dt="2022-11-30T19:12:32.157" v="124" actId="208"/>
          <ac:cxnSpMkLst>
            <pc:docMk/>
            <pc:sldMk cId="4068421471" sldId="285"/>
            <ac:cxnSpMk id="14" creationId="{6D36E22D-7E38-FA55-658B-4400414322D6}"/>
          </ac:cxnSpMkLst>
        </pc:cxnChg>
        <pc:cxnChg chg="mod">
          <ac:chgData name="Song, Chenghui" userId="fe590b7e-ea96-458b-83b2-8f803df5d7b4" providerId="ADAL" clId="{8A49B5F0-D7DE-416E-9617-BD107976A090}" dt="2022-11-30T19:11:18.288" v="107" actId="1076"/>
          <ac:cxnSpMkLst>
            <pc:docMk/>
            <pc:sldMk cId="4068421471" sldId="285"/>
            <ac:cxnSpMk id="17" creationId="{9DD81AAA-372A-D650-F63A-3E22A99B63F7}"/>
          </ac:cxnSpMkLst>
        </pc:cxnChg>
        <pc:cxnChg chg="mod">
          <ac:chgData name="Song, Chenghui" userId="fe590b7e-ea96-458b-83b2-8f803df5d7b4" providerId="ADAL" clId="{8A49B5F0-D7DE-416E-9617-BD107976A090}" dt="2022-11-30T19:11:03.249" v="102" actId="14100"/>
          <ac:cxnSpMkLst>
            <pc:docMk/>
            <pc:sldMk cId="4068421471" sldId="285"/>
            <ac:cxnSpMk id="18" creationId="{A955F338-B131-F16B-8649-0DCF30DC2EAD}"/>
          </ac:cxnSpMkLst>
        </pc:cxnChg>
        <pc:cxnChg chg="mod">
          <ac:chgData name="Song, Chenghui" userId="fe590b7e-ea96-458b-83b2-8f803df5d7b4" providerId="ADAL" clId="{8A49B5F0-D7DE-416E-9617-BD107976A090}" dt="2022-11-30T19:11:00.451" v="101" actId="1076"/>
          <ac:cxnSpMkLst>
            <pc:docMk/>
            <pc:sldMk cId="4068421471" sldId="285"/>
            <ac:cxnSpMk id="19" creationId="{84706A48-56AD-8E3C-B74A-53D4E4B23845}"/>
          </ac:cxnSpMkLst>
        </pc:cxnChg>
        <pc:cxnChg chg="mod">
          <ac:chgData name="Song, Chenghui" userId="fe590b7e-ea96-458b-83b2-8f803df5d7b4" providerId="ADAL" clId="{8A49B5F0-D7DE-416E-9617-BD107976A090}" dt="2022-11-30T19:12:49.345" v="129" actId="14100"/>
          <ac:cxnSpMkLst>
            <pc:docMk/>
            <pc:sldMk cId="4068421471" sldId="285"/>
            <ac:cxnSpMk id="20" creationId="{F960C7D8-C90C-09D7-D6D7-F30F61A216E5}"/>
          </ac:cxnSpMkLst>
        </pc:cxnChg>
        <pc:cxnChg chg="add mod">
          <ac:chgData name="Song, Chenghui" userId="fe590b7e-ea96-458b-83b2-8f803df5d7b4" providerId="ADAL" clId="{8A49B5F0-D7DE-416E-9617-BD107976A090}" dt="2022-11-30T19:12:27.613" v="123" actId="208"/>
          <ac:cxnSpMkLst>
            <pc:docMk/>
            <pc:sldMk cId="4068421471" sldId="285"/>
            <ac:cxnSpMk id="21" creationId="{E5D11B21-754F-4CE4-C337-342CD9B84684}"/>
          </ac:cxnSpMkLst>
        </pc:cxnChg>
        <pc:cxnChg chg="add mod">
          <ac:chgData name="Song, Chenghui" userId="fe590b7e-ea96-458b-83b2-8f803df5d7b4" providerId="ADAL" clId="{8A49B5F0-D7DE-416E-9617-BD107976A090}" dt="2022-11-30T19:12:46.688" v="128" actId="14100"/>
          <ac:cxnSpMkLst>
            <pc:docMk/>
            <pc:sldMk cId="4068421471" sldId="285"/>
            <ac:cxnSpMk id="28" creationId="{C5F55FBC-1756-891B-FCCD-6113B3FA5E3F}"/>
          </ac:cxnSpMkLst>
        </pc:cxnChg>
        <pc:cxnChg chg="add mod">
          <ac:chgData name="Song, Chenghui" userId="fe590b7e-ea96-458b-83b2-8f803df5d7b4" providerId="ADAL" clId="{8A49B5F0-D7DE-416E-9617-BD107976A090}" dt="2022-11-30T19:12:35.560" v="125" actId="208"/>
          <ac:cxnSpMkLst>
            <pc:docMk/>
            <pc:sldMk cId="4068421471" sldId="285"/>
            <ac:cxnSpMk id="30" creationId="{13F404A4-65F2-0664-0828-CFFEA34DED16}"/>
          </ac:cxnSpMkLst>
        </pc:cxnChg>
        <pc:cxnChg chg="add mod">
          <ac:chgData name="Song, Chenghui" userId="fe590b7e-ea96-458b-83b2-8f803df5d7b4" providerId="ADAL" clId="{8A49B5F0-D7DE-416E-9617-BD107976A090}" dt="2022-11-30T19:12:39.329" v="126" actId="571"/>
          <ac:cxnSpMkLst>
            <pc:docMk/>
            <pc:sldMk cId="4068421471" sldId="285"/>
            <ac:cxnSpMk id="31" creationId="{2E10D4EF-A75B-F460-CE81-AD325DFD926D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\Downloads\lyrics-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err="1"/>
              <a:t>Traing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Sheet1!$H$1:$H$61</c:f>
              <c:numCache>
                <c:formatCode>General</c:formatCode>
                <c:ptCount val="6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Sheet1!$I$1:$I$61</c:f>
              <c:numCache>
                <c:formatCode>General</c:formatCode>
                <c:ptCount val="61"/>
                <c:pt idx="0">
                  <c:v>3.0127999999999999</c:v>
                </c:pt>
                <c:pt idx="1">
                  <c:v>2.1905999999999999</c:v>
                </c:pt>
                <c:pt idx="2">
                  <c:v>1.9360999999999999</c:v>
                </c:pt>
                <c:pt idx="3">
                  <c:v>1.7507999999999999</c:v>
                </c:pt>
                <c:pt idx="4">
                  <c:v>1.6149</c:v>
                </c:pt>
                <c:pt idx="5">
                  <c:v>1.5126999999999999</c:v>
                </c:pt>
                <c:pt idx="6">
                  <c:v>1.427</c:v>
                </c:pt>
                <c:pt idx="7">
                  <c:v>1.3564000000000001</c:v>
                </c:pt>
                <c:pt idx="8">
                  <c:v>1.2956000000000001</c:v>
                </c:pt>
                <c:pt idx="9">
                  <c:v>1.2395</c:v>
                </c:pt>
                <c:pt idx="10">
                  <c:v>1.1829000000000001</c:v>
                </c:pt>
                <c:pt idx="11">
                  <c:v>1.1301000000000001</c:v>
                </c:pt>
                <c:pt idx="12">
                  <c:v>1.0795999999999999</c:v>
                </c:pt>
                <c:pt idx="13">
                  <c:v>1.0274000000000001</c:v>
                </c:pt>
                <c:pt idx="14">
                  <c:v>0.97440000000000004</c:v>
                </c:pt>
                <c:pt idx="15">
                  <c:v>0.92179999999999995</c:v>
                </c:pt>
                <c:pt idx="16">
                  <c:v>0.87060000000000004</c:v>
                </c:pt>
                <c:pt idx="17">
                  <c:v>0.81740000000000002</c:v>
                </c:pt>
                <c:pt idx="18">
                  <c:v>0.76449999999999996</c:v>
                </c:pt>
                <c:pt idx="19">
                  <c:v>0.71409999999999996</c:v>
                </c:pt>
                <c:pt idx="20">
                  <c:v>0.66820000000000002</c:v>
                </c:pt>
                <c:pt idx="21">
                  <c:v>0.625</c:v>
                </c:pt>
                <c:pt idx="22">
                  <c:v>0.58169999999999999</c:v>
                </c:pt>
                <c:pt idx="23">
                  <c:v>0.54590000000000005</c:v>
                </c:pt>
                <c:pt idx="24">
                  <c:v>0.5131</c:v>
                </c:pt>
                <c:pt idx="25">
                  <c:v>0.48299999999999998</c:v>
                </c:pt>
                <c:pt idx="26">
                  <c:v>0.45900000000000002</c:v>
                </c:pt>
                <c:pt idx="27">
                  <c:v>0.43780000000000002</c:v>
                </c:pt>
                <c:pt idx="28">
                  <c:v>0.4194</c:v>
                </c:pt>
                <c:pt idx="29">
                  <c:v>0.40560000000000002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C3-47FE-B79E-B619785BC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6364575"/>
        <c:axId val="976364991"/>
      </c:scatterChart>
      <c:valAx>
        <c:axId val="976364575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364991"/>
        <c:crosses val="autoZero"/>
        <c:crossBetween val="midCat"/>
      </c:valAx>
      <c:valAx>
        <c:axId val="97636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3645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loss</a:t>
            </a:r>
          </a:p>
        </c:rich>
      </c:tx>
      <c:layout>
        <c:manualLayout>
          <c:xMode val="edge"/>
          <c:yMode val="edge"/>
          <c:x val="0.29004855643044625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829700608468335"/>
          <c:y val="0.21084499854184893"/>
          <c:w val="0.62326169519188945"/>
          <c:h val="0.58179772144698183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Sheet3!$J$32:$J$36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Sheet3!$K$32:$K$36</c:f>
              <c:numCache>
                <c:formatCode>General</c:formatCode>
                <c:ptCount val="5"/>
                <c:pt idx="0">
                  <c:v>0.43490000000000001</c:v>
                </c:pt>
                <c:pt idx="1">
                  <c:v>0.42780000000000001</c:v>
                </c:pt>
                <c:pt idx="2">
                  <c:v>0.42770000000000002</c:v>
                </c:pt>
                <c:pt idx="3">
                  <c:v>0.42780000000000001</c:v>
                </c:pt>
                <c:pt idx="4">
                  <c:v>0.42770000000000002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13-492D-8DF4-E033E4C97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5663295"/>
        <c:axId val="865665791"/>
      </c:scatterChart>
      <c:valAx>
        <c:axId val="865663295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665791"/>
        <c:crosses val="autoZero"/>
        <c:crossBetween val="midCat"/>
      </c:valAx>
      <c:valAx>
        <c:axId val="86566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663295"/>
        <c:crosses val="autoZero"/>
        <c:crossBetween val="midCat"/>
        <c:majorUnit val="1.0000000000000002E-2"/>
        <c:minorUnit val="1.0000000000000002E-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EDEE16-6F48-46D5-A37C-528566DE390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A5FECC-F14F-49F0-9B78-0B3E3DC88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6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evaluate-metric/bleur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5FECC-F14F-49F0-9B78-0B3E3DC884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2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i="0">
                <a:solidFill>
                  <a:srgbClr val="000000"/>
                </a:solidFill>
                <a:effectLst/>
                <a:latin typeface="Lucida Grande"/>
              </a:rPr>
              <a:t>BLEURT: Learning Robust Metrics for Text Generation </a:t>
            </a:r>
          </a:p>
          <a:p>
            <a:pPr defTabSz="931774">
              <a:defRPr/>
            </a:pPr>
            <a:r>
              <a:rPr lang="en-US" b="1" i="0">
                <a:solidFill>
                  <a:srgbClr val="000000"/>
                </a:solidFill>
                <a:effectLst/>
                <a:latin typeface="Lucida Grande"/>
              </a:rPr>
              <a:t>https://arxiv.org/abs/2004.04696</a:t>
            </a:r>
          </a:p>
          <a:p>
            <a:endParaRPr lang="en-US" sz="1200" i="0" kern="1200">
              <a:solidFill>
                <a:srgbClr val="111827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>
                <a:solidFill>
                  <a:srgbClr val="111827"/>
                </a:solidFill>
                <a:effectLst/>
                <a:latin typeface="+mn-lt"/>
                <a:ea typeface="+mn-ea"/>
                <a:cs typeface="+mn-cs"/>
              </a:rPr>
              <a:t>Metric: </a:t>
            </a:r>
            <a:r>
              <a:rPr lang="en-US" sz="1200" i="0" kern="1200" err="1">
                <a:solidFill>
                  <a:srgbClr val="111827"/>
                </a:solidFill>
                <a:effectLst/>
                <a:latin typeface="+mn-lt"/>
                <a:ea typeface="+mn-ea"/>
                <a:cs typeface="+mn-cs"/>
              </a:rPr>
              <a:t>bleurt</a:t>
            </a:r>
            <a:r>
              <a:rPr lang="en-US" sz="1200" i="0" kern="1200">
                <a:solidFill>
                  <a:srgbClr val="111827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i="0" kern="1200">
                <a:solidFill>
                  <a:srgbClr val="111827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https://huggingface.co/spaces/evaluate-metric/bleurt</a:t>
            </a:r>
            <a:endParaRPr lang="en-US" sz="1400"/>
          </a:p>
          <a:p>
            <a:pPr defTabSz="931774">
              <a:defRPr/>
            </a:pPr>
            <a:endParaRPr lang="en-US" b="1" i="0">
              <a:solidFill>
                <a:srgbClr val="000000"/>
              </a:solidFill>
              <a:effectLst/>
              <a:latin typeface="Lucida Gran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BLEURT: a Transfer Learning-Based Metric for Natural Language Generation</a:t>
            </a:r>
          </a:p>
          <a:p>
            <a:r>
              <a:rPr lang="en-US"/>
              <a:t>https://github.com/google-research/bleurt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5FECC-F14F-49F0-9B78-0B3E3DC884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1418-BEAE-443C-9770-E06FC6157949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0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CE9C-F7C4-4C3B-9636-49A338D6EDF8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C802-775B-4C1E-9425-6C958B9E608C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6E73-D976-4CE2-9C92-B50EB6FFF363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2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C966-26EE-4CBA-9AFF-E63ABD7C7E4F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15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189-ED27-4454-AF3F-8BB205995191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5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003C-84D6-49D7-ACB4-4E5FBF12ECFA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511D-91DD-4C57-B16F-3D424C184E57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F7C1-2C7F-497A-B3B4-EFF870C55D62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4E07A5E-8A90-4381-B3F0-B0B0A68AC006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E26-90F4-4332-8DB7-62DBB25F8994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3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1EF27F-AB95-403D-8898-8F9B21B614D1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0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talocean.com/community/tutorials/bleu-score-in-python" TargetMode="External"/><Relationship Id="rId3" Type="http://schemas.openxmlformats.org/officeDocument/2006/relationships/hyperlink" Target="https://towardsdatascience.com/create-your-own-artificial-shakespeare-in-10-minutes-with-natural-language-processing-1fde5edc8f28" TargetMode="External"/><Relationship Id="rId7" Type="http://schemas.openxmlformats.org/officeDocument/2006/relationships/hyperlink" Target="https://machinelearningmastery.com/calculate-bleu-score-for-text-python/" TargetMode="External"/><Relationship Id="rId2" Type="http://schemas.openxmlformats.org/officeDocument/2006/relationships/hyperlink" Target="https://www.kaggle.com/datasets/neisse/scrapped-lyrics-from-6-genres?select=lyrics-data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itextgen.io/tutorials/model-from-scratch/" TargetMode="External"/><Relationship Id="rId5" Type="http://schemas.openxmlformats.org/officeDocument/2006/relationships/hyperlink" Target="https://huggingface.co/gpt2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www.kaggle.com/code/paultimothymooney/poetry-generator-rnn-markov" TargetMode="External"/><Relationship Id="rId9" Type="http://schemas.openxmlformats.org/officeDocument/2006/relationships/hyperlink" Target="https://github.com/google-research/bleu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hyperlink" Target="https://www.kaggle.com/datasets/neisse/scrapped-lyrics-from-6-genres?select=lyrics-data.csv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9941-B29E-9212-605F-AD582928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Lyrics Generator with NLP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0973E-9CAC-D970-AEBC-90D875812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0" y="5002911"/>
            <a:ext cx="7543800" cy="85725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Dawson Sargent, Chenghui Song, Kelvin Yi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3ABD9-8075-855E-0D7E-41366F63F8BD}"/>
              </a:ext>
            </a:extLst>
          </p:cNvPr>
          <p:cNvSpPr txBox="1"/>
          <p:nvPr/>
        </p:nvSpPr>
        <p:spPr>
          <a:xfrm>
            <a:off x="269421" y="1200150"/>
            <a:ext cx="2395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/>
              <a:t>CS662/Info662 Final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CB1A4-478A-5248-B0FD-73EAE8BF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0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30CB-4BF7-5596-A437-E4A85E10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D27D-851F-9E4A-3A61-88622BB2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4841240" cy="4443099"/>
          </a:xfrm>
        </p:spPr>
        <p:txBody>
          <a:bodyPr>
            <a:normAutofit fontScale="85000" lnSpcReduction="20000"/>
          </a:bodyPr>
          <a:lstStyle/>
          <a:p>
            <a:r>
              <a:rPr lang="en-US" sz="1400" b="1" i="0">
                <a:effectLst/>
                <a:latin typeface="+mj-lt"/>
              </a:rPr>
              <a:t>Dataset</a:t>
            </a:r>
            <a:r>
              <a:rPr lang="en-US" sz="1400" b="0" i="0">
                <a:effectLst/>
                <a:latin typeface="+mj-lt"/>
              </a:rPr>
              <a:t>: </a:t>
            </a:r>
            <a:r>
              <a:rPr lang="en-US" sz="1400" b="0" i="0" u="sng">
                <a:effectLst/>
                <a:latin typeface="+mj-lt"/>
                <a:hlinkClick r:id="rId2"/>
              </a:rPr>
              <a:t>https://www.kaggle.com/datasets/neisse/scrapped-lyrics-from-6-genres?select=lyrics-data.csv</a:t>
            </a:r>
            <a:endParaRPr lang="en-US" sz="1400">
              <a:latin typeface="+mj-lt"/>
            </a:endParaRPr>
          </a:p>
          <a:p>
            <a:r>
              <a:rPr lang="en-US" sz="1400" b="1">
                <a:latin typeface="+mj-lt"/>
              </a:rPr>
              <a:t>Create Your Own Artificial Shakespeare in 10 Minutes with Natural Language Processing </a:t>
            </a:r>
            <a:r>
              <a:rPr lang="en-US" sz="1400">
                <a:latin typeface="+mj-lt"/>
                <a:hlinkClick r:id="rId3"/>
              </a:rPr>
              <a:t>https://towardsdatascience.com/create-your-own-artificial-shakespeare-in-10-minutes-with-natural-language-processing-1fde5edc8f28</a:t>
            </a:r>
            <a:endParaRPr lang="en-US" sz="1400">
              <a:latin typeface="+mj-lt"/>
            </a:endParaRPr>
          </a:p>
          <a:p>
            <a:pPr>
              <a:spcAft>
                <a:spcPts val="0"/>
              </a:spcAft>
            </a:pPr>
            <a:r>
              <a:rPr lang="en-US" sz="1400" b="1" i="0">
                <a:effectLst/>
                <a:latin typeface="+mj-lt"/>
              </a:rPr>
              <a:t>Poetry Generator (RNN Markov)</a:t>
            </a:r>
          </a:p>
          <a:p>
            <a:pPr>
              <a:spcBef>
                <a:spcPts val="0"/>
              </a:spcBef>
            </a:pPr>
            <a:r>
              <a:rPr lang="en-US" sz="1400" b="0" i="0" u="sng">
                <a:effectLst/>
                <a:latin typeface="+mj-lt"/>
                <a:hlinkClick r:id="rId4"/>
              </a:rPr>
              <a:t>https://www.kaggle.com/code/paultimothymooney/poetry-generator-rnn-markov</a:t>
            </a:r>
            <a:endParaRPr lang="en-US" sz="1400" b="0" i="0" u="sng">
              <a:effectLst/>
              <a:latin typeface="+mj-lt"/>
            </a:endParaRPr>
          </a:p>
          <a:p>
            <a:pPr>
              <a:spcBef>
                <a:spcPts val="0"/>
              </a:spcBef>
            </a:pPr>
            <a:endParaRPr lang="en-US" sz="1400" u="sng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400" b="1">
                <a:latin typeface="+mj-lt"/>
              </a:rPr>
              <a:t>GPT-2 Model card </a:t>
            </a:r>
            <a:r>
              <a:rPr lang="en-US" sz="1400" u="sng">
                <a:latin typeface="+mj-lt"/>
                <a:hlinkClick r:id="rId5"/>
              </a:rPr>
              <a:t>https://huggingface.co/gpt2</a:t>
            </a:r>
            <a:endParaRPr lang="en-US" sz="1400" u="sng">
              <a:latin typeface="+mj-lt"/>
            </a:endParaRPr>
          </a:p>
          <a:p>
            <a:pPr>
              <a:spcBef>
                <a:spcPts val="0"/>
              </a:spcBef>
            </a:pPr>
            <a:endParaRPr lang="en-US" sz="1400" u="sng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400" b="1">
                <a:latin typeface="+mj-lt"/>
              </a:rPr>
              <a:t>Train GPT-2 in your own language</a:t>
            </a:r>
          </a:p>
          <a:p>
            <a:pPr>
              <a:spcBef>
                <a:spcPts val="0"/>
              </a:spcBef>
            </a:pPr>
            <a:r>
              <a:rPr lang="en-US" sz="1400" u="sng">
                <a:solidFill>
                  <a:srgbClr val="0070C0"/>
                </a:solidFill>
                <a:latin typeface="+mj-lt"/>
              </a:rPr>
              <a:t>https://towardsdatascience.com/train-gpt-2-in-your-own-language-fc6ad4d60171</a:t>
            </a:r>
          </a:p>
          <a:p>
            <a:pPr>
              <a:spcBef>
                <a:spcPts val="0"/>
              </a:spcBef>
            </a:pPr>
            <a:endParaRPr lang="en-US" sz="1400" u="sng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400" b="1">
                <a:latin typeface="+mj-lt"/>
              </a:rPr>
              <a:t>Training a GPT-2 Model From Scratch</a:t>
            </a:r>
          </a:p>
          <a:p>
            <a:pPr>
              <a:spcBef>
                <a:spcPts val="0"/>
              </a:spcBef>
            </a:pPr>
            <a:r>
              <a:rPr lang="en-US" sz="1400" u="sng">
                <a:latin typeface="+mj-lt"/>
                <a:hlinkClick r:id="rId6"/>
              </a:rPr>
              <a:t>https://docs.aitextgen.io/tutorials/model-from-scratch/</a:t>
            </a:r>
            <a:endParaRPr lang="en-US" sz="1400" u="sng">
              <a:latin typeface="+mj-lt"/>
            </a:endParaRPr>
          </a:p>
          <a:p>
            <a:pPr>
              <a:spcBef>
                <a:spcPts val="0"/>
              </a:spcBef>
            </a:pPr>
            <a:endParaRPr lang="en-US" sz="1400" u="sng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400" b="1">
                <a:solidFill>
                  <a:srgbClr val="222222"/>
                </a:solidFill>
                <a:effectLst/>
                <a:latin typeface="+mj-lt"/>
              </a:rPr>
              <a:t>A Gentle Introduction to Calculating the BLEU Score for Text in Python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222222"/>
                </a:solidFill>
                <a:effectLst/>
                <a:latin typeface="+mj-lt"/>
                <a:hlinkClick r:id="rId7"/>
              </a:rPr>
              <a:t>https://machinelearningmastery.com/calculate-bleu-score-for-text-python/</a:t>
            </a:r>
            <a:r>
              <a:rPr lang="en-US" sz="1400" b="1">
                <a:solidFill>
                  <a:srgbClr val="222222"/>
                </a:solidFill>
                <a:effectLst/>
                <a:latin typeface="+mj-lt"/>
              </a:rPr>
              <a:t> </a:t>
            </a:r>
          </a:p>
          <a:p>
            <a:pPr>
              <a:spcBef>
                <a:spcPts val="0"/>
              </a:spcBef>
            </a:pPr>
            <a:endParaRPr lang="en-US" sz="1400" u="sng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400" b="1" i="0">
                <a:solidFill>
                  <a:srgbClr val="031B4E"/>
                </a:solidFill>
                <a:effectLst/>
                <a:latin typeface="+mj-lt"/>
              </a:rPr>
              <a:t>How to calculate BLEU Score in Python?</a:t>
            </a:r>
          </a:p>
          <a:p>
            <a:pPr>
              <a:spcBef>
                <a:spcPts val="0"/>
              </a:spcBef>
            </a:pPr>
            <a:r>
              <a:rPr lang="en-US" sz="1400" u="sng">
                <a:latin typeface="+mj-lt"/>
                <a:hlinkClick r:id="rId8"/>
              </a:rPr>
              <a:t>https://www.digitalocean.com/community/tutorials/bleu-score-in-python</a:t>
            </a:r>
            <a:r>
              <a:rPr lang="en-US" sz="1400" u="sng">
                <a:latin typeface="+mj-lt"/>
              </a:rPr>
              <a:t> </a:t>
            </a:r>
          </a:p>
          <a:p>
            <a:pPr>
              <a:spcBef>
                <a:spcPts val="0"/>
              </a:spcBef>
            </a:pPr>
            <a:endParaRPr lang="en-US" sz="1400" u="sng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400" b="1">
                <a:solidFill>
                  <a:schemeClr val="tx1"/>
                </a:solidFill>
              </a:rPr>
              <a:t>BLEURT: a Transfer Learning-Based Metric for Natural Language Generation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u="sng">
                <a:hlinkClick r:id="rId9"/>
              </a:rPr>
              <a:t>  </a:t>
            </a:r>
            <a:r>
              <a:rPr lang="en-US" sz="1400">
                <a:hlinkClick r:id="rId9"/>
              </a:rPr>
              <a:t> https://github.com/google-research/bleurt</a:t>
            </a:r>
            <a:r>
              <a:rPr lang="en-US" sz="1400"/>
              <a:t> </a:t>
            </a:r>
            <a:endParaRPr lang="en-US" sz="1400" u="sng">
              <a:latin typeface="+mj-lt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A8DDCC58-4868-901E-CB3A-F5AD9AC38C2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14420" r="12005" b="25333"/>
          <a:stretch/>
        </p:blipFill>
        <p:spPr>
          <a:xfrm>
            <a:off x="6015427" y="2137617"/>
            <a:ext cx="2351332" cy="30284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1A57-1295-5CC3-B67D-1CDD82B1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3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C219-A161-ADFA-C757-DD2AFE72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3F224-CE5B-2C35-284B-627459B2D780}"/>
              </a:ext>
            </a:extLst>
          </p:cNvPr>
          <p:cNvSpPr txBox="1"/>
          <p:nvPr/>
        </p:nvSpPr>
        <p:spPr>
          <a:xfrm>
            <a:off x="1337078" y="2169306"/>
            <a:ext cx="2149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591D5-C460-B787-5B44-608AF356EB36}"/>
              </a:ext>
            </a:extLst>
          </p:cNvPr>
          <p:cNvSpPr txBox="1"/>
          <p:nvPr/>
        </p:nvSpPr>
        <p:spPr>
          <a:xfrm>
            <a:off x="5768201" y="3217377"/>
            <a:ext cx="2149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Model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4226D-5999-453E-0AE8-995043D56462}"/>
              </a:ext>
            </a:extLst>
          </p:cNvPr>
          <p:cNvSpPr txBox="1"/>
          <p:nvPr/>
        </p:nvSpPr>
        <p:spPr>
          <a:xfrm>
            <a:off x="1370355" y="5733872"/>
            <a:ext cx="2149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Text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EE7A5-7277-0F00-65E2-D6F88E0016A4}"/>
              </a:ext>
            </a:extLst>
          </p:cNvPr>
          <p:cNvSpPr txBox="1"/>
          <p:nvPr/>
        </p:nvSpPr>
        <p:spPr>
          <a:xfrm>
            <a:off x="3898949" y="5742076"/>
            <a:ext cx="2149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Model evaluation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F0B3EB-651A-10CC-79E0-E59D5CC4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AEF12-70FA-4BD0-F4F6-2443224403B0}"/>
              </a:ext>
            </a:extLst>
          </p:cNvPr>
          <p:cNvSpPr txBox="1"/>
          <p:nvPr/>
        </p:nvSpPr>
        <p:spPr>
          <a:xfrm>
            <a:off x="3898951" y="2196699"/>
            <a:ext cx="1725544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Original csv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A5D75-703E-CB53-872D-95820CB60754}"/>
              </a:ext>
            </a:extLst>
          </p:cNvPr>
          <p:cNvSpPr txBox="1"/>
          <p:nvPr/>
        </p:nvSpPr>
        <p:spPr>
          <a:xfrm>
            <a:off x="6048101" y="2196699"/>
            <a:ext cx="1725544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Lyric corpus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49197B-5E19-729D-DF5B-28C20E179CA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519507" y="5918538"/>
            <a:ext cx="379442" cy="82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5B2431-2077-F474-F2A7-61B524BB6B64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486230" y="2353972"/>
            <a:ext cx="412721" cy="1200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5622BE-1F8B-230C-9E9C-B0806FADE18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624495" y="2365976"/>
            <a:ext cx="42360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598C86B-6063-951A-5AF9-B123F9908E3D}"/>
              </a:ext>
            </a:extLst>
          </p:cNvPr>
          <p:cNvGrpSpPr/>
          <p:nvPr/>
        </p:nvGrpSpPr>
        <p:grpSpPr>
          <a:xfrm>
            <a:off x="1286381" y="3073048"/>
            <a:ext cx="3497114" cy="2138418"/>
            <a:chOff x="4509487" y="3235488"/>
            <a:chExt cx="3497114" cy="21384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5AF0DB-331B-503C-55B8-591DDAFA7935}"/>
                </a:ext>
              </a:extLst>
            </p:cNvPr>
            <p:cNvSpPr txBox="1"/>
            <p:nvPr/>
          </p:nvSpPr>
          <p:spPr>
            <a:xfrm>
              <a:off x="4960467" y="3799560"/>
              <a:ext cx="259515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RNN (single char)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AFC18C-B11A-B269-0DC4-13F60B8F9449}"/>
                </a:ext>
              </a:extLst>
            </p:cNvPr>
            <p:cNvSpPr txBox="1"/>
            <p:nvPr/>
          </p:nvSpPr>
          <p:spPr>
            <a:xfrm>
              <a:off x="4741197" y="4351788"/>
              <a:ext cx="303369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LSTM with Markov chain (words)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E664CD-C30E-21F3-A101-FB6650802543}"/>
                </a:ext>
              </a:extLst>
            </p:cNvPr>
            <p:cNvSpPr txBox="1"/>
            <p:nvPr/>
          </p:nvSpPr>
          <p:spPr>
            <a:xfrm>
              <a:off x="5395272" y="4956485"/>
              <a:ext cx="172554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GPT-2 (tokens)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B361A8-023F-DFF5-8AA4-4B36F2DE87CC}"/>
                </a:ext>
              </a:extLst>
            </p:cNvPr>
            <p:cNvSpPr/>
            <p:nvPr/>
          </p:nvSpPr>
          <p:spPr>
            <a:xfrm>
              <a:off x="4509487" y="3235488"/>
              <a:ext cx="3497114" cy="2138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DF0E36-4C4E-EB8A-4DF9-80B45E017022}"/>
                </a:ext>
              </a:extLst>
            </p:cNvPr>
            <p:cNvSpPr txBox="1"/>
            <p:nvPr/>
          </p:nvSpPr>
          <p:spPr>
            <a:xfrm>
              <a:off x="5613477" y="3271262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NLP models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2C5CF1-42B7-D613-9A46-2322E0A345F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10873" y="2535253"/>
            <a:ext cx="0" cy="6821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A49435-FB00-49AA-D597-F7D92EF6A40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83495" y="3402043"/>
            <a:ext cx="98470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59CBE2-41C1-FA95-BCDB-2FB41CFE471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444931" y="5229546"/>
            <a:ext cx="0" cy="50432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0347CA4-23F1-92C1-0802-E17908BDBB00}"/>
              </a:ext>
            </a:extLst>
          </p:cNvPr>
          <p:cNvSpPr txBox="1"/>
          <p:nvPr/>
        </p:nvSpPr>
        <p:spPr>
          <a:xfrm>
            <a:off x="6656466" y="5751882"/>
            <a:ext cx="171029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BLEU score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A4E511-4203-5568-B0FB-861C059C4EB9}"/>
              </a:ext>
            </a:extLst>
          </p:cNvPr>
          <p:cNvCxnSpPr>
            <a:cxnSpLocks/>
            <a:stCxn id="10" idx="3"/>
            <a:endCxn id="60" idx="1"/>
          </p:cNvCxnSpPr>
          <p:nvPr/>
        </p:nvCxnSpPr>
        <p:spPr>
          <a:xfrm>
            <a:off x="6048101" y="5926742"/>
            <a:ext cx="608365" cy="980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7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39D7-7B95-23F4-7AB5-547B30F1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Data Preprocessing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BDDBE6-1FE3-0A27-13C4-CD51F306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3</a:t>
            </a:fld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54B479B-E6DC-0194-15BC-B97AF77FD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2" t="17402" b="9472"/>
          <a:stretch/>
        </p:blipFill>
        <p:spPr>
          <a:xfrm>
            <a:off x="278488" y="2668549"/>
            <a:ext cx="5712986" cy="1115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3975B2-9464-460E-B2B1-BD573F917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1" t="63290" r="32236" b="-899"/>
          <a:stretch/>
        </p:blipFill>
        <p:spPr>
          <a:xfrm>
            <a:off x="5503698" y="5235682"/>
            <a:ext cx="3361814" cy="999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C0DDA-208E-9358-7A26-AEDD7455B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63" y="4738484"/>
            <a:ext cx="3103514" cy="3715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ADDE23-04E2-5E72-2732-C1CD467106B8}"/>
              </a:ext>
            </a:extLst>
          </p:cNvPr>
          <p:cNvSpPr txBox="1"/>
          <p:nvPr/>
        </p:nvSpPr>
        <p:spPr>
          <a:xfrm>
            <a:off x="278488" y="1833064"/>
            <a:ext cx="609249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i="1">
                <a:solidFill>
                  <a:srgbClr val="000000"/>
                </a:solidFill>
                <a:latin typeface="Helvetica Neue"/>
              </a:rPr>
              <a:t>Data source: </a:t>
            </a:r>
            <a:r>
              <a:rPr lang="en-US" sz="1050">
                <a:solidFill>
                  <a:srgbClr val="000000"/>
                </a:solidFill>
                <a:latin typeface="Helvetica Neue"/>
              </a:rPr>
              <a:t>2 csv files (lyrics-data.csv and artists-data.csv) from</a:t>
            </a:r>
            <a:endParaRPr lang="en-US" sz="1050" b="1" i="1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sz="1050" i="1" u="sng"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https://www.kaggle.com/datasets/neisse/scrapped-lyrics-from-6-genres?select=lyrics-data.csv</a:t>
            </a:r>
            <a:endParaRPr lang="en-US" sz="1050" i="1">
              <a:latin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DAC3B-98BA-648D-850B-08DAD232B22A}"/>
              </a:ext>
            </a:extLst>
          </p:cNvPr>
          <p:cNvSpPr txBox="1"/>
          <p:nvPr/>
        </p:nvSpPr>
        <p:spPr>
          <a:xfrm>
            <a:off x="278488" y="2352613"/>
            <a:ext cx="3355470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/>
              <a:t>1. Create </a:t>
            </a:r>
            <a:r>
              <a:rPr lang="en-US" sz="1350" err="1"/>
              <a:t>dataframe</a:t>
            </a:r>
            <a:r>
              <a:rPr lang="en-US" sz="1350"/>
              <a:t> of artists and their songs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8FB9-4D9E-FC30-048D-265B4E9196EE}"/>
              </a:ext>
            </a:extLst>
          </p:cNvPr>
          <p:cNvSpPr txBox="1"/>
          <p:nvPr/>
        </p:nvSpPr>
        <p:spPr>
          <a:xfrm>
            <a:off x="278488" y="4312711"/>
            <a:ext cx="4584717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/>
              <a:t>2. Create list most popular artists and # of songs in this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6F6A2-B91C-E966-8DCA-5FCDE8F08CAB}"/>
              </a:ext>
            </a:extLst>
          </p:cNvPr>
          <p:cNvSpPr txBox="1"/>
          <p:nvPr/>
        </p:nvSpPr>
        <p:spPr>
          <a:xfrm>
            <a:off x="5308927" y="4312711"/>
            <a:ext cx="3366050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/>
              <a:t>3. Select an artist to generate the lyric corpus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EE8779-6CAB-9B78-3B2A-4390C97AA9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566"/>
          <a:stretch/>
        </p:blipFill>
        <p:spPr>
          <a:xfrm>
            <a:off x="278488" y="4774057"/>
            <a:ext cx="4383785" cy="149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1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5AB60-05DD-12F4-1006-F483FBAB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BBDF5D-4749-8D2C-F86B-5C282FB0667C}"/>
              </a:ext>
            </a:extLst>
          </p:cNvPr>
          <p:cNvSpPr txBox="1">
            <a:spLocks/>
          </p:cNvSpPr>
          <p:nvPr/>
        </p:nvSpPr>
        <p:spPr>
          <a:xfrm>
            <a:off x="800100" y="417103"/>
            <a:ext cx="7543800" cy="8001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Model 1 (RNN): characters as input sequences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877A9-C14D-FBCD-F3EF-5C8EFB9C469A}"/>
              </a:ext>
            </a:extLst>
          </p:cNvPr>
          <p:cNvSpPr txBox="1"/>
          <p:nvPr/>
        </p:nvSpPr>
        <p:spPr>
          <a:xfrm>
            <a:off x="1717127" y="1085084"/>
            <a:ext cx="159869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/>
              <a:t>Vectorizing the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017A4-1A10-6FB6-991F-60C3F7E1FF6A}"/>
              </a:ext>
            </a:extLst>
          </p:cNvPr>
          <p:cNvSpPr txBox="1"/>
          <p:nvPr/>
        </p:nvSpPr>
        <p:spPr>
          <a:xfrm>
            <a:off x="1001248" y="1407364"/>
            <a:ext cx="373430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/>
              <a:t>Find all unique characters from the corpus (vocab)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F9436-3972-CE0B-2CFD-743D6797102B}"/>
              </a:ext>
            </a:extLst>
          </p:cNvPr>
          <p:cNvSpPr txBox="1"/>
          <p:nvPr/>
        </p:nvSpPr>
        <p:spPr>
          <a:xfrm>
            <a:off x="1269704" y="1914331"/>
            <a:ext cx="2881056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292929"/>
                </a:solidFill>
                <a:latin typeface="source-serif-pro"/>
              </a:rPr>
              <a:t>Assign a number to each character </a:t>
            </a:r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84BF7-1FA5-C8A6-26FE-CEC98C22A964}"/>
              </a:ext>
            </a:extLst>
          </p:cNvPr>
          <p:cNvSpPr txBox="1"/>
          <p:nvPr/>
        </p:nvSpPr>
        <p:spPr>
          <a:xfrm>
            <a:off x="495734" y="3273628"/>
            <a:ext cx="23527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292929"/>
                </a:solidFill>
                <a:latin typeface="source-serif-pro"/>
              </a:rPr>
              <a:t>Vectorize the whole corpus</a:t>
            </a:r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1966B-441F-27FF-647A-E75245EAC759}"/>
              </a:ext>
            </a:extLst>
          </p:cNvPr>
          <p:cNvSpPr txBox="1"/>
          <p:nvPr/>
        </p:nvSpPr>
        <p:spPr>
          <a:xfrm>
            <a:off x="1269704" y="2651266"/>
            <a:ext cx="122346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292929"/>
                </a:solidFill>
                <a:latin typeface="source-serif-pro"/>
              </a:rPr>
              <a:t>Char-to-index</a:t>
            </a: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E294D-29F0-0F8E-FBC7-36DB70999C9D}"/>
              </a:ext>
            </a:extLst>
          </p:cNvPr>
          <p:cNvSpPr txBox="1"/>
          <p:nvPr/>
        </p:nvSpPr>
        <p:spPr>
          <a:xfrm>
            <a:off x="2661608" y="2651266"/>
            <a:ext cx="116706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292929"/>
                </a:solidFill>
                <a:latin typeface="source-serif-pro"/>
              </a:rPr>
              <a:t>Index-to-char</a:t>
            </a:r>
            <a:endParaRPr lang="en-US" sz="135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A4C3D0-4F66-C599-AA14-93B2FA3A15B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881434" y="2214413"/>
            <a:ext cx="828798" cy="4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03C67F-C712-1B47-21A6-F18479311A5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710232" y="2214413"/>
            <a:ext cx="534907" cy="4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5D7219-D2F8-DD59-1E10-962FFFF1ED3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1672105" y="2951348"/>
            <a:ext cx="209329" cy="32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804A64-38E0-34EB-A188-B92B3A2A7E0F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245139" y="2951348"/>
            <a:ext cx="688857" cy="32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B98E05-FDBF-9DA2-8334-EFE6E8AC6A58}"/>
              </a:ext>
            </a:extLst>
          </p:cNvPr>
          <p:cNvSpPr txBox="1"/>
          <p:nvPr/>
        </p:nvSpPr>
        <p:spPr>
          <a:xfrm>
            <a:off x="2928559" y="3273628"/>
            <a:ext cx="201087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292929"/>
                </a:solidFill>
                <a:latin typeface="source-serif-pro"/>
              </a:rPr>
              <a:t>de-vectorize (Decoding)</a:t>
            </a:r>
            <a:endParaRPr lang="en-US" sz="135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BF84D5-8B18-F752-EFEF-36402873CF1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10232" y="1707446"/>
            <a:ext cx="158167" cy="20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A89B51-C023-88FD-379E-0D56A966AD8B}"/>
              </a:ext>
            </a:extLst>
          </p:cNvPr>
          <p:cNvSpPr txBox="1"/>
          <p:nvPr/>
        </p:nvSpPr>
        <p:spPr>
          <a:xfrm>
            <a:off x="540756" y="3856915"/>
            <a:ext cx="2262696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292929"/>
                </a:solidFill>
                <a:latin typeface="source-serif-pro"/>
              </a:rPr>
              <a:t>TensorFlow Dataset object</a:t>
            </a:r>
            <a:endParaRPr lang="en-US" sz="13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FCA384-4F71-7AC3-4EC6-3A8BE217856D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1672104" y="3573710"/>
            <a:ext cx="1" cy="28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335424-8609-41F3-0FDA-B74A4199A598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1672104" y="4156997"/>
            <a:ext cx="0" cy="20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09E963-753A-118E-70DC-52EC6372B610}"/>
              </a:ext>
            </a:extLst>
          </p:cNvPr>
          <p:cNvSpPr txBox="1"/>
          <p:nvPr/>
        </p:nvSpPr>
        <p:spPr>
          <a:xfrm>
            <a:off x="242547" y="4357404"/>
            <a:ext cx="285911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350">
                <a:solidFill>
                  <a:srgbClr val="292929"/>
                </a:solidFill>
                <a:latin typeface="source-serif-pro"/>
              </a:rPr>
              <a:t>Batches (max 100 chars per seq)</a:t>
            </a:r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D895D0-AF91-FEF7-8DD5-F06CF1649B2A}"/>
              </a:ext>
            </a:extLst>
          </p:cNvPr>
          <p:cNvSpPr txBox="1"/>
          <p:nvPr/>
        </p:nvSpPr>
        <p:spPr>
          <a:xfrm>
            <a:off x="5197629" y="2932861"/>
            <a:ext cx="3597050" cy="3000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292929"/>
                </a:solidFill>
                <a:latin typeface="source-serif-pro"/>
              </a:rPr>
              <a:t>Example of input-output layers of the model</a:t>
            </a:r>
            <a:endParaRPr lang="en-US" sz="135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E4EE18D-357F-0672-E3A9-0363E53CA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63" y="1139692"/>
            <a:ext cx="4258044" cy="18403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0D2C86-B2AA-8B18-E71B-E475A60199A4}"/>
              </a:ext>
            </a:extLst>
          </p:cNvPr>
          <p:cNvCxnSpPr>
            <a:cxnSpLocks/>
          </p:cNvCxnSpPr>
          <p:nvPr/>
        </p:nvCxnSpPr>
        <p:spPr>
          <a:xfrm>
            <a:off x="857250" y="999844"/>
            <a:ext cx="7429500" cy="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AB06284-A1E4-E699-AC33-04AD6872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550" y="4770832"/>
            <a:ext cx="3917846" cy="11166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C534059-6820-EDFA-F70C-0CE5234F30F6}"/>
              </a:ext>
            </a:extLst>
          </p:cNvPr>
          <p:cNvSpPr txBox="1"/>
          <p:nvPr/>
        </p:nvSpPr>
        <p:spPr>
          <a:xfrm>
            <a:off x="4735551" y="6028235"/>
            <a:ext cx="398118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757575"/>
                </a:solidFill>
                <a:latin typeface="sohne"/>
              </a:rPr>
              <a:t>A Cell-Based Recurrent Neural Network Activity</a:t>
            </a:r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A12A3A-9FC2-BA7C-E1B8-FE2BBBE3C5CB}"/>
              </a:ext>
            </a:extLst>
          </p:cNvPr>
          <p:cNvSpPr txBox="1"/>
          <p:nvPr/>
        </p:nvSpPr>
        <p:spPr>
          <a:xfrm>
            <a:off x="4939433" y="3625058"/>
            <a:ext cx="39707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More about the model: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Adam as optimizer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sparse categorical </a:t>
            </a:r>
            <a:r>
              <a:rPr lang="en-US" sz="135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crossentropy</a:t>
            </a:r>
            <a:r>
              <a:rPr lang="en-US" sz="135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function as loss function</a:t>
            </a:r>
            <a:endParaRPr lang="en-US" sz="135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740641-7882-2C7D-ABA2-EFEE0C75AB50}"/>
              </a:ext>
            </a:extLst>
          </p:cNvPr>
          <p:cNvSpPr txBox="1"/>
          <p:nvPr/>
        </p:nvSpPr>
        <p:spPr>
          <a:xfrm>
            <a:off x="413389" y="4966958"/>
            <a:ext cx="314024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350">
                <a:solidFill>
                  <a:srgbClr val="292929"/>
                </a:solidFill>
                <a:latin typeface="source-serif-pro"/>
              </a:defRPr>
            </a:lvl1pPr>
          </a:lstStyle>
          <a:p>
            <a:pPr algn="ctr"/>
            <a:r>
              <a:rPr lang="en-US"/>
              <a:t>Train the model and save the weights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2E110F-9A36-053C-1252-9CF8D94B5CFE}"/>
              </a:ext>
            </a:extLst>
          </p:cNvPr>
          <p:cNvCxnSpPr>
            <a:cxnSpLocks/>
          </p:cNvCxnSpPr>
          <p:nvPr/>
        </p:nvCxnSpPr>
        <p:spPr>
          <a:xfrm>
            <a:off x="1717128" y="4640609"/>
            <a:ext cx="0" cy="32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0F6263-627A-54C0-C7EC-94AE6484D983}"/>
              </a:ext>
            </a:extLst>
          </p:cNvPr>
          <p:cNvSpPr txBox="1"/>
          <p:nvPr/>
        </p:nvSpPr>
        <p:spPr>
          <a:xfrm>
            <a:off x="275869" y="5450636"/>
            <a:ext cx="422421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350">
                <a:solidFill>
                  <a:srgbClr val="292929"/>
                </a:solidFill>
                <a:latin typeface="source-serif-pro"/>
              </a:defRPr>
            </a:lvl1pPr>
          </a:lstStyle>
          <a:p>
            <a:pPr algn="ctr"/>
            <a:r>
              <a:rPr lang="en-US"/>
              <a:t>Build a new model with epoch = 1 and saved weights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3703E6-50E9-79B0-1794-F1DE8586561D}"/>
              </a:ext>
            </a:extLst>
          </p:cNvPr>
          <p:cNvSpPr txBox="1"/>
          <p:nvPr/>
        </p:nvSpPr>
        <p:spPr>
          <a:xfrm>
            <a:off x="848035" y="6033923"/>
            <a:ext cx="17381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350">
                <a:solidFill>
                  <a:srgbClr val="292929"/>
                </a:solidFill>
                <a:latin typeface="source-serif-pro"/>
              </a:defRPr>
            </a:lvl1pPr>
          </a:lstStyle>
          <a:p>
            <a:r>
              <a:rPr lang="en-US"/>
              <a:t>Generate New Text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700848-A01C-7704-BA7B-96EF9B5C5082}"/>
              </a:ext>
            </a:extLst>
          </p:cNvPr>
          <p:cNvCxnSpPr/>
          <p:nvPr/>
        </p:nvCxnSpPr>
        <p:spPr>
          <a:xfrm>
            <a:off x="1717127" y="5267040"/>
            <a:ext cx="0" cy="17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CD3121-F1A3-94F2-3515-FDA85064B293}"/>
              </a:ext>
            </a:extLst>
          </p:cNvPr>
          <p:cNvCxnSpPr>
            <a:endCxn id="49" idx="0"/>
          </p:cNvCxnSpPr>
          <p:nvPr/>
        </p:nvCxnSpPr>
        <p:spPr>
          <a:xfrm>
            <a:off x="1717127" y="5750718"/>
            <a:ext cx="0" cy="28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67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5AB60-05DD-12F4-1006-F483FBAB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BBDF5D-4749-8D2C-F86B-5C282FB0667C}"/>
              </a:ext>
            </a:extLst>
          </p:cNvPr>
          <p:cNvSpPr txBox="1">
            <a:spLocks/>
          </p:cNvSpPr>
          <p:nvPr/>
        </p:nvSpPr>
        <p:spPr>
          <a:xfrm>
            <a:off x="800100" y="417103"/>
            <a:ext cx="7543800" cy="8001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Model 2 (LSTM with Markov Chains): words as input sequences</a:t>
            </a:r>
            <a:endParaRPr lang="en-US" sz="24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0D2C86-B2AA-8B18-E71B-E475A60199A4}"/>
              </a:ext>
            </a:extLst>
          </p:cNvPr>
          <p:cNvCxnSpPr>
            <a:cxnSpLocks/>
          </p:cNvCxnSpPr>
          <p:nvPr/>
        </p:nvCxnSpPr>
        <p:spPr>
          <a:xfrm>
            <a:off x="857250" y="846146"/>
            <a:ext cx="7429500" cy="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AE00BA6-EF0B-3FCD-F4B9-F39C329A4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71"/>
          <a:stretch/>
        </p:blipFill>
        <p:spPr>
          <a:xfrm>
            <a:off x="4912462" y="4026951"/>
            <a:ext cx="3209880" cy="21334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43A442-CD13-53B4-A7F9-92F3F8D09701}"/>
              </a:ext>
            </a:extLst>
          </p:cNvPr>
          <p:cNvSpPr txBox="1"/>
          <p:nvPr/>
        </p:nvSpPr>
        <p:spPr>
          <a:xfrm>
            <a:off x="800100" y="2606948"/>
            <a:ext cx="300037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50" b="1">
                <a:solidFill>
                  <a:srgbClr val="000000"/>
                </a:solidFill>
                <a:latin typeface="Helvetica Neue"/>
              </a:rPr>
              <a:t>Plot most commonly used words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F815DB-15C0-C165-4F93-CB88BF4131A3}"/>
              </a:ext>
            </a:extLst>
          </p:cNvPr>
          <p:cNvSpPr txBox="1"/>
          <p:nvPr/>
        </p:nvSpPr>
        <p:spPr>
          <a:xfrm>
            <a:off x="143999" y="6053810"/>
            <a:ext cx="37448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350" b="1">
                <a:solidFill>
                  <a:srgbClr val="000000"/>
                </a:solidFill>
                <a:latin typeface="Helvetica Neue"/>
              </a:rPr>
              <a:t>Model with LSTM layers and Markov Chain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E2C2DF-1098-A21F-E237-86C32D05E9AD}"/>
              </a:ext>
            </a:extLst>
          </p:cNvPr>
          <p:cNvSpPr txBox="1"/>
          <p:nvPr/>
        </p:nvSpPr>
        <p:spPr>
          <a:xfrm>
            <a:off x="189930" y="3726919"/>
            <a:ext cx="39682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350" b="1">
                <a:solidFill>
                  <a:srgbClr val="000000"/>
                </a:solidFill>
                <a:latin typeface="Helvetica Neue"/>
              </a:rPr>
              <a:t>Determine the rhyme scheme and verse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>
                <a:solidFill>
                  <a:srgbClr val="000000"/>
                </a:solidFill>
                <a:latin typeface="Helvetica Neue"/>
              </a:rPr>
              <a:t> Determine number of syllables in each 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>
                <a:solidFill>
                  <a:srgbClr val="000000"/>
                </a:solidFill>
                <a:latin typeface="Helvetica Neue"/>
              </a:rPr>
              <a:t> Make index of words that rhyme with the word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>
                <a:solidFill>
                  <a:srgbClr val="000000"/>
                </a:solidFill>
                <a:latin typeface="Helvetica Neue"/>
              </a:rPr>
              <a:t> Make index of rhymes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A66881-9C6A-A059-5603-FE81E32BE0B2}"/>
              </a:ext>
            </a:extLst>
          </p:cNvPr>
          <p:cNvSpPr txBox="1"/>
          <p:nvPr/>
        </p:nvSpPr>
        <p:spPr>
          <a:xfrm>
            <a:off x="673852" y="3126940"/>
            <a:ext cx="300037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350" b="1">
                <a:solidFill>
                  <a:srgbClr val="000000"/>
                </a:solidFill>
                <a:latin typeface="Helvetica Neue"/>
              </a:rPr>
              <a:t>Separate each line of the input txt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8CB3FB-9BAA-E3AB-88B1-956D4E945D7D}"/>
              </a:ext>
            </a:extLst>
          </p:cNvPr>
          <p:cNvSpPr txBox="1"/>
          <p:nvPr/>
        </p:nvSpPr>
        <p:spPr>
          <a:xfrm>
            <a:off x="1284544" y="5477014"/>
            <a:ext cx="129052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350" b="1">
                <a:solidFill>
                  <a:srgbClr val="000000"/>
                </a:solidFill>
                <a:latin typeface="Helvetica Neue"/>
              </a:rPr>
              <a:t>Build dataset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D6797-7D1A-A7BF-6349-9B458AAF8E1E}"/>
              </a:ext>
            </a:extLst>
          </p:cNvPr>
          <p:cNvSpPr txBox="1"/>
          <p:nvPr/>
        </p:nvSpPr>
        <p:spPr>
          <a:xfrm>
            <a:off x="1175494" y="4900218"/>
            <a:ext cx="150862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350" b="1">
                <a:solidFill>
                  <a:srgbClr val="000000"/>
                </a:solidFill>
                <a:latin typeface="Helvetica Neue"/>
              </a:rPr>
              <a:t>Compose verse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8B3763BA-0E41-00EF-B484-EB86077A5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3" y="984177"/>
            <a:ext cx="3000375" cy="165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A02D13-793A-6624-7969-A6CB260C1763}"/>
              </a:ext>
            </a:extLst>
          </p:cNvPr>
          <p:cNvCxnSpPr>
            <a:cxnSpLocks/>
          </p:cNvCxnSpPr>
          <p:nvPr/>
        </p:nvCxnSpPr>
        <p:spPr>
          <a:xfrm>
            <a:off x="1929806" y="3427022"/>
            <a:ext cx="0" cy="2998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18DCDB-72C6-B5C2-6E5D-C7F49AC834B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929808" y="4650249"/>
            <a:ext cx="0" cy="24996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771091-F161-823D-D019-A238EE973C7A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flipH="1">
            <a:off x="1929807" y="5200300"/>
            <a:ext cx="1" cy="2767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3D64D99E-121E-7483-363A-3E1D34CA2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997" y="962359"/>
            <a:ext cx="4227473" cy="270493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8177DC-FA38-8928-69D8-5D3ECBBA345F}"/>
              </a:ext>
            </a:extLst>
          </p:cNvPr>
          <p:cNvCxnSpPr>
            <a:cxnSpLocks/>
          </p:cNvCxnSpPr>
          <p:nvPr/>
        </p:nvCxnSpPr>
        <p:spPr>
          <a:xfrm flipH="1">
            <a:off x="1895344" y="5798380"/>
            <a:ext cx="1" cy="2767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7CC052B-6CF5-A5B2-A7F9-68283F2C5F7D}"/>
              </a:ext>
            </a:extLst>
          </p:cNvPr>
          <p:cNvSpPr txBox="1"/>
          <p:nvPr/>
        </p:nvSpPr>
        <p:spPr>
          <a:xfrm>
            <a:off x="6337904" y="3626232"/>
            <a:ext cx="25318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292929"/>
                </a:solidFill>
                <a:latin typeface="source-serif-pro"/>
              </a:rPr>
              <a:t>Input-output layers of the model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3280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2513-F317-3FC5-3E9A-F1D8C52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783712" cy="1450757"/>
          </a:xfrm>
        </p:spPr>
        <p:txBody>
          <a:bodyPr>
            <a:normAutofit/>
          </a:bodyPr>
          <a:lstStyle/>
          <a:p>
            <a:r>
              <a:rPr lang="en-US" sz="3200"/>
              <a:t>Model 3 (GPT-2): tokens as input sequences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E9945-4C39-4C4D-3F5B-17408E10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2857B-1770-604E-3C82-04467C2EE519}"/>
              </a:ext>
            </a:extLst>
          </p:cNvPr>
          <p:cNvSpPr txBox="1"/>
          <p:nvPr/>
        </p:nvSpPr>
        <p:spPr>
          <a:xfrm>
            <a:off x="1334014" y="1935187"/>
            <a:ext cx="1292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Lyric corpus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5FB33-0773-B0E2-EE6C-1E874C398FA8}"/>
              </a:ext>
            </a:extLst>
          </p:cNvPr>
          <p:cNvSpPr txBox="1"/>
          <p:nvPr/>
        </p:nvSpPr>
        <p:spPr>
          <a:xfrm>
            <a:off x="1018224" y="2611922"/>
            <a:ext cx="11961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Song Titles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982A5-2349-D58B-D888-444B2AE961BF}"/>
              </a:ext>
            </a:extLst>
          </p:cNvPr>
          <p:cNvSpPr txBox="1"/>
          <p:nvPr/>
        </p:nvSpPr>
        <p:spPr>
          <a:xfrm>
            <a:off x="1778938" y="3277482"/>
            <a:ext cx="1047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Tokenize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D81AAA-372A-D650-F63A-3E22A99B63F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616305" y="2304519"/>
            <a:ext cx="364072" cy="307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55F338-B131-F16B-8649-0DCF30DC2EAD}"/>
              </a:ext>
            </a:extLst>
          </p:cNvPr>
          <p:cNvCxnSpPr>
            <a:cxnSpLocks/>
          </p:cNvCxnSpPr>
          <p:nvPr/>
        </p:nvCxnSpPr>
        <p:spPr>
          <a:xfrm>
            <a:off x="1665612" y="2989426"/>
            <a:ext cx="314765" cy="28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706A48-56AD-8E3C-B74A-53D4E4B23845}"/>
              </a:ext>
            </a:extLst>
          </p:cNvPr>
          <p:cNvCxnSpPr/>
          <p:nvPr/>
        </p:nvCxnSpPr>
        <p:spPr>
          <a:xfrm>
            <a:off x="2138592" y="3676788"/>
            <a:ext cx="0" cy="281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60C7D8-C90C-09D7-D6D7-F30F61A216E5}"/>
              </a:ext>
            </a:extLst>
          </p:cNvPr>
          <p:cNvCxnSpPr>
            <a:cxnSpLocks/>
          </p:cNvCxnSpPr>
          <p:nvPr/>
        </p:nvCxnSpPr>
        <p:spPr>
          <a:xfrm>
            <a:off x="2825951" y="5763860"/>
            <a:ext cx="9398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3C414A-8A20-CCBF-F05E-FF75F8AC94DA}"/>
              </a:ext>
            </a:extLst>
          </p:cNvPr>
          <p:cNvSpPr txBox="1"/>
          <p:nvPr/>
        </p:nvSpPr>
        <p:spPr>
          <a:xfrm>
            <a:off x="667998" y="4361662"/>
            <a:ext cx="13320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/>
              <a:t>Train the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6E742C-CFCB-BADA-C518-19BB0B2B4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3" r="20702"/>
          <a:stretch/>
        </p:blipFill>
        <p:spPr bwMode="auto">
          <a:xfrm>
            <a:off x="5252030" y="2287557"/>
            <a:ext cx="2301619" cy="274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FAB7EB1-1A28-3E85-09AF-DB89CB3C15BE}"/>
              </a:ext>
            </a:extLst>
          </p:cNvPr>
          <p:cNvSpPr txBox="1"/>
          <p:nvPr/>
        </p:nvSpPr>
        <p:spPr>
          <a:xfrm>
            <a:off x="3891839" y="5535634"/>
            <a:ext cx="3668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Reload the model and generate lyrics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527CC-CC8F-767A-801E-9F3BDB24F749}"/>
              </a:ext>
            </a:extLst>
          </p:cNvPr>
          <p:cNvSpPr txBox="1"/>
          <p:nvPr/>
        </p:nvSpPr>
        <p:spPr>
          <a:xfrm>
            <a:off x="1741114" y="3955370"/>
            <a:ext cx="10490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Vectorize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6C06B-042B-9A69-7367-909B622A657F}"/>
              </a:ext>
            </a:extLst>
          </p:cNvPr>
          <p:cNvSpPr txBox="1"/>
          <p:nvPr/>
        </p:nvSpPr>
        <p:spPr>
          <a:xfrm>
            <a:off x="1590351" y="4626453"/>
            <a:ext cx="1397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GPT-2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41B92B-6573-56D2-A42B-308F5202D58D}"/>
              </a:ext>
            </a:extLst>
          </p:cNvPr>
          <p:cNvCxnSpPr/>
          <p:nvPr/>
        </p:nvCxnSpPr>
        <p:spPr>
          <a:xfrm>
            <a:off x="2139022" y="4345168"/>
            <a:ext cx="0" cy="281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0542CA-2869-BDDC-7975-D6F35DDFA6D6}"/>
              </a:ext>
            </a:extLst>
          </p:cNvPr>
          <p:cNvCxnSpPr>
            <a:cxnSpLocks/>
          </p:cNvCxnSpPr>
          <p:nvPr/>
        </p:nvCxnSpPr>
        <p:spPr>
          <a:xfrm flipH="1">
            <a:off x="1897626" y="5032745"/>
            <a:ext cx="291223" cy="391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D37A50-2E98-741C-6EF6-7006A94FCC62}"/>
              </a:ext>
            </a:extLst>
          </p:cNvPr>
          <p:cNvSpPr txBox="1"/>
          <p:nvPr/>
        </p:nvSpPr>
        <p:spPr>
          <a:xfrm>
            <a:off x="667998" y="5535634"/>
            <a:ext cx="20164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Generate fake titles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7ACF6-959A-3754-D4DB-D6E73CCAC5AC}"/>
              </a:ext>
            </a:extLst>
          </p:cNvPr>
          <p:cNvSpPr txBox="1"/>
          <p:nvPr/>
        </p:nvSpPr>
        <p:spPr>
          <a:xfrm>
            <a:off x="2309103" y="2606334"/>
            <a:ext cx="22742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Song title – lyrics pairs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6E22D-7E38-FA55-658B-4400414322D6}"/>
              </a:ext>
            </a:extLst>
          </p:cNvPr>
          <p:cNvCxnSpPr>
            <a:cxnSpLocks/>
          </p:cNvCxnSpPr>
          <p:nvPr/>
        </p:nvCxnSpPr>
        <p:spPr>
          <a:xfrm>
            <a:off x="2265617" y="2304519"/>
            <a:ext cx="497248" cy="3155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D11B21-754F-4CE4-C337-342CD9B84684}"/>
              </a:ext>
            </a:extLst>
          </p:cNvPr>
          <p:cNvCxnSpPr>
            <a:cxnSpLocks/>
          </p:cNvCxnSpPr>
          <p:nvPr/>
        </p:nvCxnSpPr>
        <p:spPr>
          <a:xfrm flipH="1">
            <a:off x="2574902" y="2997598"/>
            <a:ext cx="502099" cy="28805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F55FBC-1756-891B-FCCD-6113B3FA5E3F}"/>
              </a:ext>
            </a:extLst>
          </p:cNvPr>
          <p:cNvCxnSpPr>
            <a:cxnSpLocks/>
          </p:cNvCxnSpPr>
          <p:nvPr/>
        </p:nvCxnSpPr>
        <p:spPr>
          <a:xfrm>
            <a:off x="2703055" y="5029626"/>
            <a:ext cx="1054327" cy="5060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F404A4-65F2-0664-0828-CFFEA34DED16}"/>
              </a:ext>
            </a:extLst>
          </p:cNvPr>
          <p:cNvCxnSpPr/>
          <p:nvPr/>
        </p:nvCxnSpPr>
        <p:spPr>
          <a:xfrm>
            <a:off x="2597481" y="3674085"/>
            <a:ext cx="0" cy="28128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10D4EF-A75B-F460-CE81-AD325DFD926D}"/>
              </a:ext>
            </a:extLst>
          </p:cNvPr>
          <p:cNvCxnSpPr/>
          <p:nvPr/>
        </p:nvCxnSpPr>
        <p:spPr>
          <a:xfrm>
            <a:off x="2626740" y="4324702"/>
            <a:ext cx="0" cy="28128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42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F00-7922-5FD7-D6EF-2EA20651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evaluation (BLEU score)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8AB44-2D9E-B5C4-21C4-616A20CD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6FBB6-19EE-156B-7EBF-539649D88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900758"/>
            <a:ext cx="3178626" cy="14580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E42889-3885-5B3C-1C9C-E945DFFF6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423" y="1900758"/>
            <a:ext cx="4450598" cy="43870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Problems with BLEU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It doesn’t consider meaning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It doesn’t directly consider sentence structure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It doesn’t handle morphologically rich languages well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It doesn’t map well to human judgements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BLEURT?</a:t>
            </a:r>
          </a:p>
          <a:p>
            <a:pPr lvl="1"/>
            <a:r>
              <a:rPr lang="en-US"/>
              <a:t>A </a:t>
            </a:r>
            <a:r>
              <a:rPr lang="en-US" i="1"/>
              <a:t>trained metric</a:t>
            </a:r>
            <a:r>
              <a:rPr lang="en-US"/>
              <a:t> that based on </a:t>
            </a:r>
            <a:r>
              <a:rPr lang="en-US" i="1"/>
              <a:t>BERT</a:t>
            </a:r>
            <a:r>
              <a:rPr lang="en-US"/>
              <a:t> and </a:t>
            </a:r>
            <a:r>
              <a:rPr lang="en-US" i="1" err="1"/>
              <a:t>RemBERT</a:t>
            </a:r>
            <a:endParaRPr lang="en-US" i="1"/>
          </a:p>
          <a:p>
            <a:pPr lvl="1"/>
            <a:r>
              <a:rPr lang="en-US"/>
              <a:t>Takes a pair of sentences as input, a </a:t>
            </a:r>
            <a:r>
              <a:rPr lang="en-US" i="1"/>
              <a:t>reference</a:t>
            </a:r>
            <a:r>
              <a:rPr lang="en-US"/>
              <a:t> and a </a:t>
            </a:r>
            <a:r>
              <a:rPr lang="en-US" i="1"/>
              <a:t>candidate</a:t>
            </a:r>
            <a:endParaRPr lang="en-US"/>
          </a:p>
          <a:p>
            <a:pPr lvl="1"/>
            <a:r>
              <a:rPr lang="en-US"/>
              <a:t>Returns a score that indicates to what extent the candidate is fluent and conveys the meaning of the reference</a:t>
            </a:r>
            <a:endParaRPr lang="en-US" sz="14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6A55-362E-9D5B-ADC6-55928CC8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7FD2D-E0DF-76ED-9191-C389C8B6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495D0-E844-F8A1-10CB-FF8D1CA8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25" y="3966843"/>
            <a:ext cx="3923555" cy="2307593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777B6F3-3D13-E783-211E-42E23FF5B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706079"/>
              </p:ext>
            </p:extLst>
          </p:nvPr>
        </p:nvGraphicFramePr>
        <p:xfrm>
          <a:off x="620071" y="2058140"/>
          <a:ext cx="2901271" cy="2040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1F603DC-00E6-90A0-A725-3678349B8E0C}"/>
              </a:ext>
            </a:extLst>
          </p:cNvPr>
          <p:cNvSpPr txBox="1"/>
          <p:nvPr/>
        </p:nvSpPr>
        <p:spPr>
          <a:xfrm>
            <a:off x="468460" y="1873474"/>
            <a:ext cx="963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Model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804E5-9A8B-04B8-D67B-25537DA64CE3}"/>
              </a:ext>
            </a:extLst>
          </p:cNvPr>
          <p:cNvSpPr txBox="1"/>
          <p:nvPr/>
        </p:nvSpPr>
        <p:spPr>
          <a:xfrm>
            <a:off x="4658935" y="1847213"/>
            <a:ext cx="963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Model 2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30C7ECA-CDD6-A604-3D68-0C3836719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10390"/>
              </p:ext>
            </p:extLst>
          </p:nvPr>
        </p:nvGraphicFramePr>
        <p:xfrm>
          <a:off x="5487222" y="1847213"/>
          <a:ext cx="2640777" cy="1660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CB1F6E8D-0988-C934-C62D-26F3F4D48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419" y="3777691"/>
            <a:ext cx="2876580" cy="24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A747-2821-11D5-CEFC-08BBCA26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14FEF-64ED-273C-48EF-4CDCAC3B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62599"/>
          </a:xfrm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About the corpus</a:t>
            </a: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/>
              <a:t>Our code can create text corpus from any artists of choice</a:t>
            </a:r>
            <a:endParaRPr lang="en-US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/>
              <a:t>This is necessary because the styles vary between artists </a:t>
            </a:r>
            <a:endParaRPr lang="en-US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Model 1 (cell-based RNN)</a:t>
            </a:r>
            <a:endParaRPr lang="en-US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/>
              <a:t>Learns the styles of the input text and generates similar text</a:t>
            </a:r>
            <a:endParaRPr lang="en-US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/>
              <a:t>Can generate text according to given phrases</a:t>
            </a:r>
            <a:endParaRPr lang="en-US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/>
              <a:t>Simple and fast but sometime generate non-sense words</a:t>
            </a:r>
            <a:endParaRPr lang="en-US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Model 2 (LSTM with Markov Chains)</a:t>
            </a:r>
            <a:endParaRPr lang="en-US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/>
              <a:t>Learns the styles including the sequence words and rhythms of the sentences</a:t>
            </a:r>
            <a:endParaRPr lang="en-US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/>
              <a:t>Better for corpus with rhythms and verses</a:t>
            </a:r>
            <a:endParaRPr lang="en-US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/>
              <a:t>Cannot control the subject of the generated text</a:t>
            </a:r>
            <a:endParaRPr lang="en-US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/>
              <a:t>Generate same text if no parameters changed</a:t>
            </a:r>
            <a:endParaRPr lang="en-US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Model 3 (GPT-2)</a:t>
            </a: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/>
              <a:t>From pretrained weights so expecting better performance </a:t>
            </a: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/>
              <a:t>In progress</a:t>
            </a:r>
            <a:endParaRPr lang="en-US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BLEU score</a:t>
            </a:r>
            <a:endParaRPr lang="en-US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/>
              <a:t>In progress</a:t>
            </a:r>
            <a:endParaRPr lang="en-US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/>
              <a:t>Might not be able to evaluate all models because lacking reference sentences </a:t>
            </a:r>
            <a:endParaRPr lang="en-US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0080F-0319-4DF5-1890-1AE2A9A4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546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Letter Paper (8.5x11 in)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Lyrics Generator with NLP models</vt:lpstr>
      <vt:lpstr>Procedure </vt:lpstr>
      <vt:lpstr>Data Preprocessing</vt:lpstr>
      <vt:lpstr>PowerPoint Presentation</vt:lpstr>
      <vt:lpstr>PowerPoint Presentation</vt:lpstr>
      <vt:lpstr>Model 3 (GPT-2): tokens as input sequences</vt:lpstr>
      <vt:lpstr>Model evaluation (BLEU score)</vt:lpstr>
      <vt:lpstr>Results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Chenghui</dc:creator>
  <cp:revision>1</cp:revision>
  <cp:lastPrinted>2022-11-29T18:55:45Z</cp:lastPrinted>
  <dcterms:created xsi:type="dcterms:W3CDTF">2022-11-24T21:43:16Z</dcterms:created>
  <dcterms:modified xsi:type="dcterms:W3CDTF">2022-11-30T19:15:25Z</dcterms:modified>
</cp:coreProperties>
</file>