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57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3CB3-E2A4-467A-A192-7671005D8A46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4924-5F8D-4404-8F5C-013E6E0342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마피아게임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24744"/>
            <a:ext cx="482453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7704" y="24928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: 00000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:0000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마피아 게임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79911" y="2420888"/>
            <a:ext cx="735510" cy="432048"/>
            <a:chOff x="1907704" y="1484784"/>
            <a:chExt cx="936104" cy="50405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07904" y="2924944"/>
            <a:ext cx="108012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907704" y="3573016"/>
            <a:ext cx="2160240" cy="584940"/>
            <a:chOff x="1907704" y="1484784"/>
            <a:chExt cx="1008112" cy="68243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1556791"/>
              <a:ext cx="1008112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아이디 비밀번호 찾기</a:t>
              </a:r>
              <a:endParaRPr lang="ko-KR" alt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84168" y="14127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 비밀번호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24744"/>
            <a:ext cx="482453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(text field)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4208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(text field)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grpSp>
        <p:nvGrpSpPr>
          <p:cNvPr id="2" name="그룹 9"/>
          <p:cNvGrpSpPr/>
          <p:nvPr/>
        </p:nvGrpSpPr>
        <p:grpSpPr>
          <a:xfrm>
            <a:off x="3347864" y="1700808"/>
            <a:ext cx="1080120" cy="595227"/>
            <a:chOff x="1907704" y="1484784"/>
            <a:chExt cx="936104" cy="6944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중복체크</a:t>
              </a:r>
              <a:endParaRPr lang="ko-KR" altLang="en-US" sz="1400" dirty="0"/>
            </a:p>
          </p:txBody>
        </p:sp>
      </p:grpSp>
      <p:grpSp>
        <p:nvGrpSpPr>
          <p:cNvPr id="3" name="그룹 12"/>
          <p:cNvGrpSpPr/>
          <p:nvPr/>
        </p:nvGrpSpPr>
        <p:grpSpPr>
          <a:xfrm>
            <a:off x="2555776" y="3645024"/>
            <a:ext cx="108012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0608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PW(pw field)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32129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질문</a:t>
            </a:r>
            <a:r>
              <a:rPr lang="en-US" altLang="ko-KR" dirty="0" smtClean="0"/>
              <a:t>,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비밀번호 찾기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96752"/>
            <a:ext cx="482453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21239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grpSp>
        <p:nvGrpSpPr>
          <p:cNvPr id="2" name="그룹 9"/>
          <p:cNvGrpSpPr/>
          <p:nvPr/>
        </p:nvGrpSpPr>
        <p:grpSpPr>
          <a:xfrm>
            <a:off x="3347864" y="2123980"/>
            <a:ext cx="1080120" cy="595227"/>
            <a:chOff x="1907704" y="1484784"/>
            <a:chExt cx="936104" cy="6944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9352" y="1568793"/>
              <a:ext cx="824819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중복체크</a:t>
              </a:r>
              <a:endParaRPr lang="ko-KR" altLang="en-US" sz="1400" dirty="0"/>
            </a:p>
          </p:txBody>
        </p:sp>
      </p:grpSp>
      <p:grpSp>
        <p:nvGrpSpPr>
          <p:cNvPr id="3" name="그룹 12"/>
          <p:cNvGrpSpPr/>
          <p:nvPr/>
        </p:nvGrpSpPr>
        <p:grpSpPr>
          <a:xfrm>
            <a:off x="2123728" y="3140968"/>
            <a:ext cx="1800200" cy="432048"/>
            <a:chOff x="1907704" y="1484784"/>
            <a:chExt cx="1008112" cy="5040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아이디 찾기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4840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pSp>
        <p:nvGrpSpPr>
          <p:cNvPr id="18" name="그룹 12"/>
          <p:cNvGrpSpPr/>
          <p:nvPr/>
        </p:nvGrpSpPr>
        <p:grpSpPr>
          <a:xfrm>
            <a:off x="2267744" y="6021288"/>
            <a:ext cx="2016224" cy="432048"/>
            <a:chOff x="1907704" y="1484784"/>
            <a:chExt cx="1008112" cy="504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비밀번호 찾기</a:t>
              </a:r>
              <a:endParaRPr lang="ko-KR" alt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47664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52292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67744" y="37170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60640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방 목록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정보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채</a:t>
              </a:r>
              <a:r>
                <a:rPr lang="ko-KR" altLang="en-US"/>
                <a:t>팅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접속사용자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방 대기실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1907704" y="1484784"/>
            <a:ext cx="792088" cy="432048"/>
            <a:chOff x="1907704" y="1484784"/>
            <a:chExt cx="1008112" cy="50405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방 생성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만들기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196752"/>
            <a:ext cx="482453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28529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방제목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pSp>
        <p:nvGrpSpPr>
          <p:cNvPr id="6" name="그룹 12"/>
          <p:cNvGrpSpPr/>
          <p:nvPr/>
        </p:nvGrpSpPr>
        <p:grpSpPr>
          <a:xfrm>
            <a:off x="2267744" y="4653136"/>
            <a:ext cx="2016224" cy="432048"/>
            <a:chOff x="1907704" y="1484784"/>
            <a:chExt cx="1008112" cy="50405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4911" y="1556791"/>
              <a:ext cx="940905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방 만들기</a:t>
              </a:r>
              <a:endParaRPr lang="ko-KR" alt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47664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인원수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드롭박스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38610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비밀방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868144" y="1340768"/>
          <a:ext cx="2952328" cy="223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마피아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경찰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시민</a:t>
                      </a:r>
                      <a:endParaRPr lang="ko-KR" altLang="en-US" sz="14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25291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242412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채팅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참여인원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사망자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게임대기실</a:t>
            </a:r>
            <a:r>
              <a:rPr lang="en-US" altLang="ko-KR" dirty="0" smtClean="0"/>
              <a:t>_</a:t>
            </a:r>
            <a:r>
              <a:rPr lang="ko-KR" altLang="en-US" dirty="0" smtClean="0"/>
              <a:t>방장</a:t>
            </a:r>
            <a:endParaRPr lang="ko-KR" altLang="en-US" dirty="0"/>
          </a:p>
        </p:txBody>
      </p:sp>
      <p:grpSp>
        <p:nvGrpSpPr>
          <p:cNvPr id="25" name="그룹 17"/>
          <p:cNvGrpSpPr/>
          <p:nvPr/>
        </p:nvGrpSpPr>
        <p:grpSpPr>
          <a:xfrm>
            <a:off x="5868144" y="3501008"/>
            <a:ext cx="792088" cy="432048"/>
            <a:chOff x="1907704" y="1484784"/>
            <a:chExt cx="1008112" cy="50405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467544" y="1268760"/>
            <a:ext cx="7920880" cy="5301208"/>
            <a:chOff x="107504" y="332656"/>
            <a:chExt cx="8856984" cy="6336704"/>
          </a:xfrm>
        </p:grpSpPr>
        <p:sp>
          <p:nvSpPr>
            <p:cNvPr id="4" name="직사각형 3"/>
            <p:cNvSpPr/>
            <p:nvPr/>
          </p:nvSpPr>
          <p:spPr>
            <a:xfrm>
              <a:off x="107504" y="332656"/>
              <a:ext cx="8856984" cy="6336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404664"/>
              <a:ext cx="5725291" cy="30963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84168" y="404664"/>
              <a:ext cx="2808313" cy="242412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3717032"/>
              <a:ext cx="5760640" cy="28083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84168" y="3645024"/>
              <a:ext cx="2808312" cy="28803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620688"/>
              <a:ext cx="1483364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채팅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8183" y="548680"/>
              <a:ext cx="1286979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참여인원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520" y="3861048"/>
              <a:ext cx="1152128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3789040"/>
              <a:ext cx="1859116" cy="44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사망자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7784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게임대기실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일반유저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5868144" y="3501008"/>
            <a:ext cx="792088" cy="432048"/>
            <a:chOff x="1907704" y="1484784"/>
            <a:chExt cx="1008112" cy="50405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07704" y="1484784"/>
              <a:ext cx="936104" cy="50405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7704" y="1556791"/>
              <a:ext cx="1008112" cy="35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준비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마피아게임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마피아게임</dc:title>
  <dc:creator>KTE-106</dc:creator>
  <cp:lastModifiedBy>KTE-106</cp:lastModifiedBy>
  <cp:revision>5</cp:revision>
  <dcterms:created xsi:type="dcterms:W3CDTF">2020-11-19T08:10:55Z</dcterms:created>
  <dcterms:modified xsi:type="dcterms:W3CDTF">2020-11-19T08:51:43Z</dcterms:modified>
</cp:coreProperties>
</file>