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4" r:id="rId3"/>
    <p:sldId id="263" r:id="rId4"/>
    <p:sldId id="262" r:id="rId5"/>
    <p:sldId id="261" r:id="rId6"/>
    <p:sldId id="264" r:id="rId7"/>
    <p:sldId id="265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E599-9946-4509-97FB-1FBFC5AC753E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E8A7E-7B05-47CE-8D99-A0DE006F15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72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A9433D-8DF8-4C1B-9FE1-0BA432C3F180}" type="slidenum">
              <a:rPr lang="en-US"/>
              <a:pPr/>
              <a:t>2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EC989002-A819-4237-B764-D6E84D121D4E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4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F56220-3C62-4D4D-BACA-B5F4E866698A}" type="slidenum">
              <a:rPr lang="en-US"/>
              <a:pPr/>
              <a:t>3</a:t>
            </a:fld>
            <a:endParaRPr lang="en-U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FA97E383-4E7B-4AE4-8C4F-61B33581A560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9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1B146E-5762-498C-9338-7EA37CA1253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40EE1B2F-E393-4D3D-831D-03987E09835E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8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3BBD09-42F1-4152-A949-9BFF92612BE3}" type="slidenum">
              <a:rPr lang="en-US"/>
              <a:pPr/>
              <a:t>5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B2DF6392-1298-456E-BA8B-FCEC16386A97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7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D25CD4-91C1-4FC4-9A3B-689B26106262}" type="slidenum">
              <a:rPr lang="en-US"/>
              <a:pPr/>
              <a:t>6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3F7FFF02-E3D7-44A2-A19B-72CF86459AE8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D25CD4-91C1-4FC4-9A3B-689B26106262}" type="slidenum">
              <a:rPr lang="en-US"/>
              <a:pPr/>
              <a:t>7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3F7FFF02-E3D7-44A2-A19B-72CF86459AE8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D25CD4-91C1-4FC4-9A3B-689B26106262}" type="slidenum">
              <a:rPr lang="en-US"/>
              <a:pPr/>
              <a:t>8</a:t>
            </a:fld>
            <a:endParaRPr lang="en-U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5613" y="8685400"/>
            <a:ext cx="2971285" cy="4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r">
              <a:buClrTx/>
              <a:buFontTx/>
              <a:buNone/>
            </a:pPr>
            <a:fld id="{3F7FFF02-E3D7-44A2-A19B-72CF86459AE8}" type="slidenum">
              <a:rPr lang="en-US" sz="1200">
                <a:solidFill>
                  <a:srgbClr val="000000"/>
                </a:solidFill>
                <a:latin typeface="Calibri" pitchFamily="32" charset="0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0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1143000"/>
            <a:ext cx="4113212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21" y="4400833"/>
            <a:ext cx="5487062" cy="36042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28800" y="685800"/>
            <a:ext cx="57150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 smtClean="0">
                <a:solidFill>
                  <a:srgbClr val="0000FF"/>
                </a:solidFill>
                <a:latin typeface="Times New Roman" pitchFamily="16" charset="0"/>
              </a:rPr>
              <a:t>Online-Examination</a:t>
            </a:r>
            <a:endParaRPr lang="en-US" sz="4400" b="1" dirty="0">
              <a:solidFill>
                <a:srgbClr val="0000FF"/>
              </a:solidFill>
              <a:latin typeface="Times New Roman" pitchFamily="16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00" y="2171700"/>
            <a:ext cx="8629650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FF"/>
                </a:solidFill>
                <a:latin typeface="Times New Roman" pitchFamily="16" charset="0"/>
              </a:rPr>
              <a:t>Presented 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by: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Daw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Kyi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Pyar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Lwin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(Tutor),</a:t>
            </a:r>
          </a:p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						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Daw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 Nang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Nwe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Nwe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6" charset="0"/>
              </a:rPr>
              <a:t>Soe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(Tutor),</a:t>
            </a:r>
          </a:p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						Software Technology Department</a:t>
            </a:r>
          </a:p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 dirty="0" smtClean="0">
              <a:solidFill>
                <a:srgbClr val="0000FF"/>
              </a:solidFill>
              <a:latin typeface="Times New Roman" pitchFamily="16" charset="0"/>
            </a:endParaRPr>
          </a:p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 smtClean="0">
                <a:solidFill>
                  <a:srgbClr val="0000FF"/>
                </a:solidFill>
                <a:latin typeface="Times New Roman" pitchFamily="16" charset="0"/>
              </a:rPr>
              <a:t>Date: 			11.12.2014</a:t>
            </a:r>
          </a:p>
          <a:p>
            <a:pPr algn="just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 dirty="0" smtClean="0">
              <a:solidFill>
                <a:srgbClr val="0000FF"/>
              </a:solidFill>
              <a:latin typeface="Times New Roman" pitchFamily="16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9550" y="4525587"/>
            <a:ext cx="43624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b="1" dirty="0" smtClean="0">
              <a:solidFill>
                <a:srgbClr val="0000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561166E7-A0B1-469B-9827-28198C0EB05A}" type="slidenum">
              <a:rPr lang="en-US" sz="1400" b="1"/>
              <a:pPr algn="ctr">
                <a:buClrTx/>
                <a:buFontTx/>
                <a:buNone/>
              </a:pPr>
              <a:t>2</a:t>
            </a:fld>
            <a:endParaRPr lang="en-US" sz="1400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4582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5486400"/>
            <a:ext cx="8915400" cy="135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 smtClean="0">
                <a:solidFill>
                  <a:srgbClr val="0000FF"/>
                </a:solidFill>
                <a:latin typeface="Times New Roman" pitchFamily="16" charset="0"/>
              </a:rPr>
              <a:t>awp3b(Phase15) 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dirty="0" smtClean="0">
                <a:solidFill>
                  <a:srgbClr val="0000FF"/>
                </a:solidFill>
                <a:latin typeface="Times New Roman" pitchFamily="16" charset="0"/>
              </a:rPr>
              <a:t>3.9.14  to 7.10.14</a:t>
            </a:r>
            <a:endParaRPr lang="en-US" sz="3600" b="1" dirty="0">
              <a:solidFill>
                <a:srgbClr val="0000FF"/>
              </a:solidFill>
              <a:latin typeface="Times New Roman" pitchFamily="16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57350" y="342900"/>
            <a:ext cx="57150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 smtClean="0">
                <a:solidFill>
                  <a:srgbClr val="0000FF"/>
                </a:solidFill>
                <a:latin typeface="Times New Roman" pitchFamily="16" charset="0"/>
              </a:rPr>
              <a:t>Online-Examination</a:t>
            </a:r>
            <a:endParaRPr lang="en-US" sz="4400" b="1" dirty="0">
              <a:solidFill>
                <a:srgbClr val="0000FF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4394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1C6507D6-F5BD-485E-B19C-D564546233E2}" type="slidenum">
              <a:rPr lang="en-US" sz="1400" b="1"/>
              <a:pPr algn="ctr">
                <a:buClrTx/>
                <a:buFontTx/>
                <a:buNone/>
              </a:pPr>
              <a:t>3</a:t>
            </a:fld>
            <a:endParaRPr lang="en-US" sz="14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63538" y="349250"/>
            <a:ext cx="64008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>
                <a:solidFill>
                  <a:srgbClr val="0000FF"/>
                </a:solidFill>
                <a:latin typeface="Times New Roman" pitchFamily="16" charset="0"/>
              </a:rPr>
              <a:t>Staff </a:t>
            </a:r>
            <a:r>
              <a:rPr lang="en-US" sz="4400" b="1" dirty="0" smtClean="0">
                <a:solidFill>
                  <a:srgbClr val="0000FF"/>
                </a:solidFill>
                <a:latin typeface="Times New Roman" pitchFamily="16" charset="0"/>
              </a:rPr>
              <a:t> </a:t>
            </a:r>
            <a:r>
              <a:rPr lang="en-US" sz="4400" b="1" dirty="0">
                <a:solidFill>
                  <a:srgbClr val="0000FF"/>
                </a:solidFill>
                <a:latin typeface="Times New Roman" pitchFamily="16" charset="0"/>
              </a:rPr>
              <a:t>Aspect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115300" y="457200"/>
            <a:ext cx="34290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endParaRPr lang="en-US" sz="2600" dirty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99" t="4196" r="10898" b="5365"/>
          <a:stretch>
            <a:fillRect/>
          </a:stretch>
        </p:blipFill>
        <p:spPr bwMode="auto">
          <a:xfrm>
            <a:off x="6172200" y="1646238"/>
            <a:ext cx="205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5199" t="4196" r="10898" b="53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1450" y="1428750"/>
            <a:ext cx="6629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Login into the system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Student Registration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Teacher/Staff Registration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Update Profile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Student Lists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Student Result</a:t>
            </a:r>
            <a:endParaRPr lang="en-US" sz="2600" dirty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endParaRPr lang="en-US" sz="2600" dirty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770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F443C41F-42D8-42AC-AF1F-1EE68BC43077}" type="slidenum">
              <a:rPr lang="en-US" sz="1400" b="1"/>
              <a:pPr algn="ctr">
                <a:buClrTx/>
                <a:buFontTx/>
                <a:buNone/>
              </a:pPr>
              <a:t>4</a:t>
            </a:fld>
            <a:endParaRPr lang="en-US" sz="1400" b="1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65163" y="363538"/>
            <a:ext cx="4638675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>
                <a:solidFill>
                  <a:srgbClr val="0000FF"/>
                </a:solidFill>
                <a:latin typeface="Times New Roman" pitchFamily="16" charset="0"/>
              </a:rPr>
              <a:t>Teacher Aspect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99" t="4196" r="10898" b="5365"/>
          <a:stretch>
            <a:fillRect/>
          </a:stretch>
        </p:blipFill>
        <p:spPr bwMode="auto">
          <a:xfrm>
            <a:off x="6858000" y="1143000"/>
            <a:ext cx="205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5199" t="4196" r="10898" b="53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28601" y="1600200"/>
            <a:ext cx="6629400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Login into the system</a:t>
            </a: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Upload new 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questions</a:t>
            </a: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View existing 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questions</a:t>
            </a:r>
            <a:endParaRPr lang="en-US" sz="2600" dirty="0" smtClean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View pass/fail student </a:t>
            </a: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View student’s exam information</a:t>
            </a:r>
          </a:p>
          <a:p>
            <a:pPr marL="914400" lvl="1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There is no information for student result, work out in this page.</a:t>
            </a: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Student’s list</a:t>
            </a: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Update 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profile</a:t>
            </a:r>
            <a:endParaRPr lang="en-US" sz="2600" dirty="0" smtClean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2208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22DE7A8C-1351-48EC-9BDE-091BBC76E38C}" type="slidenum">
              <a:rPr lang="en-US" sz="1400" b="1"/>
              <a:pPr algn="ctr">
                <a:buClrTx/>
                <a:buFontTx/>
                <a:buNone/>
              </a:pPr>
              <a:t>5</a:t>
            </a:fld>
            <a:endParaRPr lang="en-US" sz="1400" b="1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82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" y="533400"/>
            <a:ext cx="4638675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>
                <a:solidFill>
                  <a:srgbClr val="0000FF"/>
                </a:solidFill>
                <a:latin typeface="Times New Roman" pitchFamily="16" charset="0"/>
              </a:rPr>
              <a:t>Student Aspect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12725" y="1998663"/>
            <a:ext cx="7294563" cy="32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marL="342900" indent="-342900">
              <a:buBlip>
                <a:blip r:embed="rId6"/>
              </a:buBlip>
            </a:pPr>
            <a:r>
              <a:rPr lang="en-US" sz="22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Login </a:t>
            </a:r>
            <a:r>
              <a:rPr lang="en-US" sz="26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into the 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system</a:t>
            </a:r>
            <a:endParaRPr lang="en-US" sz="2600" dirty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Fill </a:t>
            </a:r>
            <a:r>
              <a:rPr lang="en-US" sz="26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the profile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.</a:t>
            </a: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Update </a:t>
            </a:r>
            <a:r>
              <a:rPr lang="en-US" sz="260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profile.</a:t>
            </a:r>
            <a:endParaRPr lang="en-US" sz="2600" dirty="0">
              <a:solidFill>
                <a:srgbClr val="0000FF"/>
              </a:solidFill>
              <a:latin typeface="Times New Roman" pitchFamily="16" charset="0"/>
              <a:cs typeface="Times New Roman" pitchFamily="16" charset="0"/>
            </a:endParaRPr>
          </a:p>
          <a:p>
            <a:pPr marL="457200" indent="-457200">
              <a:buBlip>
                <a:blip r:embed="rId6"/>
              </a:buBlip>
            </a:pP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Answer </a:t>
            </a:r>
            <a:r>
              <a:rPr lang="en-US" sz="26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the multiple choice questions</a:t>
            </a:r>
            <a:r>
              <a:rPr lang="en-US" sz="2600" dirty="0" smtClean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sz="2600" dirty="0">
                <a:solidFill>
                  <a:srgbClr val="0000FF"/>
                </a:solidFill>
                <a:latin typeface="Times New Roman" pitchFamily="16" charset="0"/>
                <a:cs typeface="Times New Roman" pitchFamily="1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824862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187450" y="2852738"/>
            <a:ext cx="7035800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02581240-7B2F-477B-8505-2703F342FEA4}" type="slidenum">
              <a:rPr lang="en-US" sz="1400" b="1"/>
              <a:pPr algn="ctr">
                <a:buClrTx/>
                <a:buFontTx/>
                <a:buNone/>
              </a:pPr>
              <a:t>6</a:t>
            </a:fld>
            <a:endParaRPr lang="en-US" sz="1400" b="1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C:\Users\E5 471\Desktop\AyeMyatMon(Sequence)\TeacherUseca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287" y="1141774"/>
            <a:ext cx="8164513" cy="533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4350" y="228600"/>
            <a:ext cx="794385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 smtClean="0">
                <a:solidFill>
                  <a:srgbClr val="0000FF"/>
                </a:solidFill>
                <a:latin typeface="Times New Roman" pitchFamily="16" charset="0"/>
              </a:rPr>
              <a:t>Teacher/Staff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itchFamily="16" charset="0"/>
              </a:rPr>
              <a:t>Usecase</a:t>
            </a:r>
            <a:r>
              <a:rPr lang="en-US" sz="4000" b="1" dirty="0" smtClean="0">
                <a:solidFill>
                  <a:srgbClr val="0000FF"/>
                </a:solidFill>
                <a:latin typeface="Times New Roman" pitchFamily="16" charset="0"/>
              </a:rPr>
              <a:t> Diagram</a:t>
            </a:r>
            <a:endParaRPr lang="en-US" sz="4000" b="1" dirty="0">
              <a:solidFill>
                <a:srgbClr val="0000FF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914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02581240-7B2F-477B-8505-2703F342FEA4}" type="slidenum">
              <a:rPr lang="en-US" sz="1400" b="1"/>
              <a:pPr algn="ctr">
                <a:buClrTx/>
                <a:buFontTx/>
                <a:buNone/>
              </a:pPr>
              <a:t>7</a:t>
            </a:fld>
            <a:endParaRPr lang="en-US" sz="1400" b="1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28600"/>
            <a:ext cx="64008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dirty="0" smtClean="0">
                <a:solidFill>
                  <a:srgbClr val="0000FF"/>
                </a:solidFill>
                <a:latin typeface="Times New Roman" pitchFamily="16" charset="0"/>
              </a:rPr>
              <a:t>Student </a:t>
            </a:r>
            <a:r>
              <a:rPr lang="en-US" sz="4000" b="1" dirty="0" err="1" smtClean="0">
                <a:solidFill>
                  <a:srgbClr val="0000FF"/>
                </a:solidFill>
                <a:latin typeface="Times New Roman" pitchFamily="16" charset="0"/>
              </a:rPr>
              <a:t>Usecase</a:t>
            </a:r>
            <a:r>
              <a:rPr lang="en-US" sz="4000" b="1" dirty="0" smtClean="0">
                <a:solidFill>
                  <a:srgbClr val="0000FF"/>
                </a:solidFill>
                <a:latin typeface="Times New Roman" pitchFamily="16" charset="0"/>
              </a:rPr>
              <a:t> Diagram</a:t>
            </a:r>
            <a:endParaRPr lang="en-US" sz="4000" b="1" dirty="0">
              <a:solidFill>
                <a:srgbClr val="0000FF"/>
              </a:solidFill>
              <a:latin typeface="Times New Roman" pitchFamily="16" charset="0"/>
            </a:endParaRPr>
          </a:p>
        </p:txBody>
      </p:sp>
      <p:pic>
        <p:nvPicPr>
          <p:cNvPr id="2052" name="Picture 4" descr="G:\final useca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5900"/>
            <a:ext cx="7896161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6914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187450" y="2852738"/>
            <a:ext cx="7035800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Century Schoolbook" pitchFamily="16" charset="0"/>
                <a:ea typeface="MS PGothic" pitchFamily="32" charset="-128"/>
              </a:defRPr>
            </a:lvl9pPr>
          </a:lstStyle>
          <a:p>
            <a:pPr algn="ctr">
              <a:buClrTx/>
              <a:buFontTx/>
              <a:buNone/>
            </a:pPr>
            <a:fld id="{02581240-7B2F-477B-8505-2703F342FEA4}" type="slidenum">
              <a:rPr lang="en-US" sz="1400" b="1"/>
              <a:pPr algn="ctr">
                <a:buClrTx/>
                <a:buFontTx/>
                <a:buNone/>
              </a:pPr>
              <a:t>8</a:t>
            </a:fld>
            <a:endParaRPr lang="en-US" sz="1400" b="1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4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6388" y="152400"/>
            <a:ext cx="83661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00347" y="2286000"/>
            <a:ext cx="46291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46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325</TotalTime>
  <Words>95</Words>
  <Application>Microsoft Office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E5 471</dc:creator>
  <cp:lastModifiedBy>acer</cp:lastModifiedBy>
  <cp:revision>49</cp:revision>
  <dcterms:created xsi:type="dcterms:W3CDTF">2006-08-16T00:00:00Z</dcterms:created>
  <dcterms:modified xsi:type="dcterms:W3CDTF">2014-12-11T08:11:37Z</dcterms:modified>
</cp:coreProperties>
</file>