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 id="264" r:id="rId6"/>
    <p:sldId id="269" r:id="rId7"/>
    <p:sldId id="272" r:id="rId8"/>
    <p:sldId id="286" r:id="rId9"/>
    <p:sldId id="316" r:id="rId10"/>
    <p:sldId id="313"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sy Made Yuli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3" autoAdjust="0"/>
    <p:restoredTop sz="97600"/>
  </p:normalViewPr>
  <p:slideViewPr>
    <p:cSldViewPr snapToGrid="0">
      <p:cViewPr varScale="1">
        <p:scale>
          <a:sx n="135" d="100"/>
          <a:sy n="135" d="100"/>
        </p:scale>
        <p:origin x="504"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4B6940-8522-C0CD-A3B0-E379F6B3C8CF}"/>
              </a:ext>
            </a:extLst>
          </p:cNvPr>
          <p:cNvSpPr>
            <a:spLocks noGrp="1"/>
          </p:cNvSpPr>
          <p:nvPr>
            <p:ph type="dt" sz="half" idx="10"/>
          </p:nvPr>
        </p:nvSpPr>
        <p:spPr/>
        <p:txBody>
          <a:bodyPr/>
          <a:lstStyle>
            <a:lvl1pPr>
              <a:defRPr/>
            </a:lvl1pPr>
          </a:lstStyle>
          <a:p>
            <a:pPr>
              <a:defRPr/>
            </a:pPr>
            <a:fld id="{98BC99F8-40A2-C84A-A221-A4FBCA96B560}" type="datetimeFigureOut">
              <a:rPr lang="en-US"/>
              <a:pPr>
                <a:defRPr/>
              </a:pPr>
              <a:t>12/13/22</a:t>
            </a:fld>
            <a:endParaRPr lang="en-US"/>
          </a:p>
        </p:txBody>
      </p:sp>
      <p:sp>
        <p:nvSpPr>
          <p:cNvPr id="3" name="Footer Placeholder 4">
            <a:extLst>
              <a:ext uri="{FF2B5EF4-FFF2-40B4-BE49-F238E27FC236}">
                <a16:creationId xmlns:a16="http://schemas.microsoft.com/office/drawing/2014/main" id="{7114060E-E4C1-03AA-5E2E-9334EED15B8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B8EF08E-D8F8-E688-1B01-AECD3BF4577C}"/>
              </a:ext>
            </a:extLst>
          </p:cNvPr>
          <p:cNvSpPr>
            <a:spLocks noGrp="1"/>
          </p:cNvSpPr>
          <p:nvPr>
            <p:ph type="sldNum" sz="quarter" idx="12"/>
          </p:nvPr>
        </p:nvSpPr>
        <p:spPr/>
        <p:txBody>
          <a:bodyPr/>
          <a:lstStyle>
            <a:lvl1pPr>
              <a:defRPr/>
            </a:lvl1pPr>
          </a:lstStyle>
          <a:p>
            <a:pPr>
              <a:defRPr/>
            </a:pPr>
            <a:fld id="{3B257EFE-5BE0-DE45-B949-16BB36745B86}" type="slidenum">
              <a:rPr lang="en-US"/>
              <a:pPr>
                <a:defRPr/>
              </a:pPr>
              <a:t>‹#›</a:t>
            </a:fld>
            <a:endParaRPr lang="en-US"/>
          </a:p>
        </p:txBody>
      </p:sp>
    </p:spTree>
    <p:extLst>
      <p:ext uri="{BB962C8B-B14F-4D97-AF65-F5344CB8AC3E}">
        <p14:creationId xmlns:p14="http://schemas.microsoft.com/office/powerpoint/2010/main" val="232391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332F463-9A21-3662-FD37-F6FAA8C24582}"/>
              </a:ext>
            </a:extLst>
          </p:cNvPr>
          <p:cNvGrpSpPr>
            <a:grpSpLocks/>
          </p:cNvGrpSpPr>
          <p:nvPr userDrawn="1"/>
        </p:nvGrpSpPr>
        <p:grpSpPr bwMode="auto">
          <a:xfrm>
            <a:off x="0" y="0"/>
            <a:ext cx="9604375" cy="6858000"/>
            <a:chOff x="0" y="0"/>
            <a:chExt cx="9604977" cy="6858000"/>
          </a:xfrm>
        </p:grpSpPr>
        <p:sp>
          <p:nvSpPr>
            <p:cNvPr id="3" name="Freeform: Shape 6">
              <a:extLst>
                <a:ext uri="{FF2B5EF4-FFF2-40B4-BE49-F238E27FC236}">
                  <a16:creationId xmlns:a16="http://schemas.microsoft.com/office/drawing/2014/main" id="{8CDB6130-E52A-5693-12B6-7CD7D57ACC97}"/>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7">
              <a:extLst>
                <a:ext uri="{FF2B5EF4-FFF2-40B4-BE49-F238E27FC236}">
                  <a16:creationId xmlns:a16="http://schemas.microsoft.com/office/drawing/2014/main" id="{5CE93C47-5C07-2BF8-5AC7-33604AE02EF6}"/>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9C9B5CC0-BC6F-C279-5990-999F00A91C53}"/>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503C045C-B8DD-AF7B-D7AD-175BF7AB51AC}"/>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22982CF0-C747-392C-4E8C-9890C6B40DE4}"/>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204E732D-9792-AEB9-0F3A-0CC99D60193F}"/>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C1E2DF2B-FB40-83B3-A630-C036B44247F3}"/>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15E8563F-B7FF-34BD-BDF5-77B9704C3579}"/>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7" name="Picture Placeholder 5"/>
          <p:cNvSpPr>
            <a:spLocks noGrp="1"/>
          </p:cNvSpPr>
          <p:nvPr>
            <p:ph type="pic" sz="quarter" idx="11"/>
          </p:nvPr>
        </p:nvSpPr>
        <p:spPr>
          <a:xfrm>
            <a:off x="957944" y="1254034"/>
            <a:ext cx="4615542" cy="5603966"/>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81241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Custom Layout">
    <p:bg>
      <p:bgPr>
        <a:gradFill rotWithShape="0">
          <a:gsLst>
            <a:gs pos="0">
              <a:srgbClr val="6C25BF"/>
            </a:gs>
            <a:gs pos="22000">
              <a:srgbClr val="5A1F9D"/>
            </a:gs>
            <a:gs pos="100000">
              <a:srgbClr val="5A1F9D"/>
            </a:gs>
          </a:gsLst>
          <a:lin ang="2700000" scaled="1"/>
        </a:gradFill>
        <a:effectLst/>
      </p:bgPr>
    </p:bg>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C813AC4A-6370-8950-7014-7BF669D4B791}"/>
              </a:ext>
            </a:extLst>
          </p:cNvPr>
          <p:cNvSpPr/>
          <p:nvPr userDrawn="1"/>
        </p:nvSpPr>
        <p:spPr>
          <a:xfrm rot="5400000" flipH="1">
            <a:off x="2971803" y="-2971800"/>
            <a:ext cx="6248399"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gs>
            </a:gsLst>
            <a:lin ang="2700000" scaled="1"/>
            <a:tileRect/>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grpSp>
        <p:nvGrpSpPr>
          <p:cNvPr id="3" name="Group 7">
            <a:extLst>
              <a:ext uri="{FF2B5EF4-FFF2-40B4-BE49-F238E27FC236}">
                <a16:creationId xmlns:a16="http://schemas.microsoft.com/office/drawing/2014/main" id="{E7E940D0-03B3-E69C-4D84-5E07D8469919}"/>
              </a:ext>
            </a:extLst>
          </p:cNvPr>
          <p:cNvGrpSpPr>
            <a:grpSpLocks/>
          </p:cNvGrpSpPr>
          <p:nvPr userDrawn="1"/>
        </p:nvGrpSpPr>
        <p:grpSpPr bwMode="auto">
          <a:xfrm flipH="1">
            <a:off x="5294313" y="-1171575"/>
            <a:ext cx="6311900" cy="6313488"/>
            <a:chOff x="4988531" y="-4756151"/>
            <a:chExt cx="4756152" cy="4756151"/>
          </a:xfrm>
        </p:grpSpPr>
        <p:sp>
          <p:nvSpPr>
            <p:cNvPr id="4" name="Freeform: Shape 7">
              <a:extLst>
                <a:ext uri="{FF2B5EF4-FFF2-40B4-BE49-F238E27FC236}">
                  <a16:creationId xmlns:a16="http://schemas.microsoft.com/office/drawing/2014/main" id="{7DE13222-2D18-8C29-9A83-B4FEF84441AD}"/>
                </a:ext>
              </a:extLst>
            </p:cNvPr>
            <p:cNvSpPr>
              <a:spLocks/>
            </p:cNvSpPr>
            <p:nvPr/>
          </p:nvSpPr>
          <p:spPr bwMode="auto">
            <a:xfrm rot="5400000" flipH="1">
              <a:off x="5385288" y="-3815694"/>
              <a:ext cx="3409143" cy="3409143"/>
            </a:xfrm>
            <a:custGeom>
              <a:avLst/>
              <a:gdLst>
                <a:gd name="T0" fmla="*/ 1704574 w 662939"/>
                <a:gd name="T1" fmla="*/ 0 h 662939"/>
                <a:gd name="T2" fmla="*/ 0 w 662939"/>
                <a:gd name="T3" fmla="*/ 1704574 h 662939"/>
                <a:gd name="T4" fmla="*/ 1704574 w 662939"/>
                <a:gd name="T5" fmla="*/ 3409148 h 662939"/>
                <a:gd name="T6" fmla="*/ 3409148 w 662939"/>
                <a:gd name="T7" fmla="*/ 1704574 h 662939"/>
                <a:gd name="T8" fmla="*/ 1704574 w 662939"/>
                <a:gd name="T9" fmla="*/ 0 h 662939"/>
                <a:gd name="T10" fmla="*/ 1704574 w 662939"/>
                <a:gd name="T11" fmla="*/ 2840957 h 662939"/>
                <a:gd name="T12" fmla="*/ 563296 w 662939"/>
                <a:gd name="T13" fmla="*/ 1699673 h 662939"/>
                <a:gd name="T14" fmla="*/ 1704574 w 662939"/>
                <a:gd name="T15" fmla="*/ 558395 h 662939"/>
                <a:gd name="T16" fmla="*/ 2845852 w 662939"/>
                <a:gd name="T17" fmla="*/ 1699673 h 662939"/>
                <a:gd name="T18" fmla="*/ 1704574 w 662939"/>
                <a:gd name="T19" fmla="*/ 2840957 h 6629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2939" h="662939">
                  <a:moveTo>
                    <a:pt x="331470" y="0"/>
                  </a:moveTo>
                  <a:cubicBezTo>
                    <a:pt x="148590" y="0"/>
                    <a:pt x="0" y="148590"/>
                    <a:pt x="0" y="331470"/>
                  </a:cubicBezTo>
                  <a:cubicBezTo>
                    <a:pt x="0" y="514350"/>
                    <a:pt x="148590" y="662940"/>
                    <a:pt x="331470" y="662940"/>
                  </a:cubicBezTo>
                  <a:cubicBezTo>
                    <a:pt x="514350" y="662940"/>
                    <a:pt x="662940" y="514350"/>
                    <a:pt x="662940" y="331470"/>
                  </a:cubicBezTo>
                  <a:cubicBezTo>
                    <a:pt x="662940" y="148590"/>
                    <a:pt x="515302" y="0"/>
                    <a:pt x="331470" y="0"/>
                  </a:cubicBezTo>
                  <a:close/>
                  <a:moveTo>
                    <a:pt x="331470" y="552450"/>
                  </a:moveTo>
                  <a:cubicBezTo>
                    <a:pt x="209550" y="552450"/>
                    <a:pt x="109538" y="453390"/>
                    <a:pt x="109538" y="330517"/>
                  </a:cubicBezTo>
                  <a:cubicBezTo>
                    <a:pt x="109538" y="208598"/>
                    <a:pt x="208597" y="108585"/>
                    <a:pt x="331470" y="108585"/>
                  </a:cubicBezTo>
                  <a:cubicBezTo>
                    <a:pt x="454342" y="108585"/>
                    <a:pt x="553402" y="207645"/>
                    <a:pt x="553402" y="330517"/>
                  </a:cubicBezTo>
                  <a:cubicBezTo>
                    <a:pt x="553402" y="453390"/>
                    <a:pt x="454342" y="552450"/>
                    <a:pt x="331470" y="552450"/>
                  </a:cubicBezTo>
                  <a:close/>
                </a:path>
              </a:pathLst>
            </a:custGeom>
            <a:gradFill rotWithShape="0">
              <a:gsLst>
                <a:gs pos="0">
                  <a:schemeClr val="bg1">
                    <a:alpha val="4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319B9C00-14FD-50A5-208E-F7FA9828E325}"/>
                </a:ext>
              </a:extLst>
            </p:cNvPr>
            <p:cNvSpPr>
              <a:spLocks/>
            </p:cNvSpPr>
            <p:nvPr/>
          </p:nvSpPr>
          <p:spPr bwMode="auto">
            <a:xfrm rot="5400000" flipH="1">
              <a:off x="5877552" y="-3455679"/>
              <a:ext cx="1116790" cy="1190261"/>
            </a:xfrm>
            <a:custGeom>
              <a:avLst/>
              <a:gdLst>
                <a:gd name="T0" fmla="*/ 710242 w 217170"/>
                <a:gd name="T1" fmla="*/ 0 h 231457"/>
                <a:gd name="T2" fmla="*/ 0 w 217170"/>
                <a:gd name="T3" fmla="*/ 778812 h 231457"/>
                <a:gd name="T4" fmla="*/ 0 w 217170"/>
                <a:gd name="T5" fmla="*/ 1190261 h 231457"/>
                <a:gd name="T6" fmla="*/ 1116790 w 217170"/>
                <a:gd name="T7" fmla="*/ 0 h 231457"/>
                <a:gd name="T8" fmla="*/ 710242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B57EA1D3-9FF4-9878-B396-504BC6162631}"/>
                </a:ext>
              </a:extLst>
            </p:cNvPr>
            <p:cNvSpPr>
              <a:spLocks/>
            </p:cNvSpPr>
            <p:nvPr/>
          </p:nvSpPr>
          <p:spPr bwMode="auto">
            <a:xfrm rot="5400000" flipH="1">
              <a:off x="5062004" y="-1969074"/>
              <a:ext cx="1895601" cy="2042547"/>
            </a:xfrm>
            <a:custGeom>
              <a:avLst/>
              <a:gdLst>
                <a:gd name="T0" fmla="*/ 1895606 w 368617"/>
                <a:gd name="T1" fmla="*/ 1337206 h 397192"/>
                <a:gd name="T2" fmla="*/ 700445 w 368617"/>
                <a:gd name="T3" fmla="*/ 0 h 397192"/>
                <a:gd name="T4" fmla="*/ 0 w 368617"/>
                <a:gd name="T5" fmla="*/ 0 h 397192"/>
                <a:gd name="T6" fmla="*/ 1895606 w 368617"/>
                <a:gd name="T7" fmla="*/ 2042547 h 397192"/>
                <a:gd name="T8" fmla="*/ 1895606 w 368617"/>
                <a:gd name="T9" fmla="*/ 1337206 h 397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617" h="397192">
                  <a:moveTo>
                    <a:pt x="368618" y="260032"/>
                  </a:moveTo>
                  <a:cubicBezTo>
                    <a:pt x="240030" y="240030"/>
                    <a:pt x="141922" y="132397"/>
                    <a:pt x="136208" y="0"/>
                  </a:cubicBezTo>
                  <a:lnTo>
                    <a:pt x="0" y="0"/>
                  </a:lnTo>
                  <a:cubicBezTo>
                    <a:pt x="5715" y="207645"/>
                    <a:pt x="165735" y="376238"/>
                    <a:pt x="368618" y="397192"/>
                  </a:cubicBezTo>
                  <a:lnTo>
                    <a:pt x="368618" y="260032"/>
                  </a:lnTo>
                  <a:close/>
                </a:path>
              </a:pathLst>
            </a:custGeom>
            <a:gradFill rotWithShape="1">
              <a:gsLst>
                <a:gs pos="0">
                  <a:schemeClr val="bg1">
                    <a:alpha val="32999"/>
                  </a:schemeClr>
                </a:gs>
                <a:gs pos="100000">
                  <a:schemeClr val="bg1">
                    <a:alpha val="0"/>
                  </a:schemeClr>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05FF310E-A3AC-1FFA-75B6-7260CC344728}"/>
                </a:ext>
              </a:extLst>
            </p:cNvPr>
            <p:cNvSpPr>
              <a:spLocks/>
            </p:cNvSpPr>
            <p:nvPr/>
          </p:nvSpPr>
          <p:spPr bwMode="auto">
            <a:xfrm rot="5400000" flipH="1">
              <a:off x="7298031" y="-1902952"/>
              <a:ext cx="1890704" cy="1905397"/>
            </a:xfrm>
            <a:custGeom>
              <a:avLst/>
              <a:gdLst>
                <a:gd name="T0" fmla="*/ 1890704 w 367665"/>
                <a:gd name="T1" fmla="*/ 0 h 370522"/>
                <a:gd name="T2" fmla="*/ 0 w 367665"/>
                <a:gd name="T3" fmla="*/ 1905397 h 370522"/>
                <a:gd name="T4" fmla="*/ 705340 w 367665"/>
                <a:gd name="T5" fmla="*/ 1905397 h 370522"/>
                <a:gd name="T6" fmla="*/ 1890704 w 367665"/>
                <a:gd name="T7" fmla="*/ 705341 h 370522"/>
                <a:gd name="T8" fmla="*/ 1890704 w 367665"/>
                <a:gd name="T9" fmla="*/ 0 h 370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665" h="370522">
                  <a:moveTo>
                    <a:pt x="367665" y="0"/>
                  </a:moveTo>
                  <a:cubicBezTo>
                    <a:pt x="172403" y="20003"/>
                    <a:pt x="18097" y="175260"/>
                    <a:pt x="0" y="370522"/>
                  </a:cubicBezTo>
                  <a:lnTo>
                    <a:pt x="137160" y="370522"/>
                  </a:lnTo>
                  <a:cubicBezTo>
                    <a:pt x="154305" y="250508"/>
                    <a:pt x="247650" y="155258"/>
                    <a:pt x="367665" y="137160"/>
                  </a:cubicBezTo>
                  <a:lnTo>
                    <a:pt x="367665"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3497BCD7-3930-BC42-9AB5-B915C1967485}"/>
                </a:ext>
              </a:extLst>
            </p:cNvPr>
            <p:cNvSpPr>
              <a:spLocks/>
            </p:cNvSpPr>
            <p:nvPr/>
          </p:nvSpPr>
          <p:spPr bwMode="auto">
            <a:xfrm rot="5400000" flipH="1">
              <a:off x="5030170" y="-4312862"/>
              <a:ext cx="1890700" cy="1905397"/>
            </a:xfrm>
            <a:custGeom>
              <a:avLst/>
              <a:gdLst>
                <a:gd name="T0" fmla="*/ 0 w 367664"/>
                <a:gd name="T1" fmla="*/ 1905402 h 370522"/>
                <a:gd name="T2" fmla="*/ 1890705 w 367664"/>
                <a:gd name="T3" fmla="*/ 0 h 370522"/>
                <a:gd name="T4" fmla="*/ 1185364 w 367664"/>
                <a:gd name="T5" fmla="*/ 0 h 370522"/>
                <a:gd name="T6" fmla="*/ 0 w 367664"/>
                <a:gd name="T7" fmla="*/ 1200061 h 370522"/>
                <a:gd name="T8" fmla="*/ 0 w 367664"/>
                <a:gd name="T9" fmla="*/ 1905402 h 370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664" h="370522">
                  <a:moveTo>
                    <a:pt x="0" y="370523"/>
                  </a:moveTo>
                  <a:cubicBezTo>
                    <a:pt x="195263" y="350520"/>
                    <a:pt x="349567" y="195263"/>
                    <a:pt x="367665" y="0"/>
                  </a:cubicBezTo>
                  <a:lnTo>
                    <a:pt x="230505" y="0"/>
                  </a:lnTo>
                  <a:cubicBezTo>
                    <a:pt x="213360" y="120015"/>
                    <a:pt x="120015" y="215265"/>
                    <a:pt x="0" y="233363"/>
                  </a:cubicBezTo>
                  <a:lnTo>
                    <a:pt x="0" y="370523"/>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3693A2B6-AE5D-3457-2869-F484FB13734D}"/>
                </a:ext>
              </a:extLst>
            </p:cNvPr>
            <p:cNvSpPr>
              <a:spLocks/>
            </p:cNvSpPr>
            <p:nvPr/>
          </p:nvSpPr>
          <p:spPr bwMode="auto">
            <a:xfrm rot="5400000" flipH="1">
              <a:off x="7373954" y="-4751252"/>
              <a:ext cx="2375625" cy="2365828"/>
            </a:xfrm>
            <a:custGeom>
              <a:avLst/>
              <a:gdLst>
                <a:gd name="T0" fmla="*/ 0 w 461962"/>
                <a:gd name="T1" fmla="*/ 0 h 460057"/>
                <a:gd name="T2" fmla="*/ 0 w 461962"/>
                <a:gd name="T3" fmla="*/ 871880 h 460057"/>
                <a:gd name="T4" fmla="*/ 1503750 w 461962"/>
                <a:gd name="T5" fmla="*/ 2365833 h 460057"/>
                <a:gd name="T6" fmla="*/ 2375630 w 461962"/>
                <a:gd name="T7" fmla="*/ 2365833 h 460057"/>
                <a:gd name="T8" fmla="*/ 0 w 461962"/>
                <a:gd name="T9" fmla="*/ 0 h 460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EC8D2200-3B7A-5A39-CD0A-D09620546ACF}"/>
                </a:ext>
              </a:extLst>
            </p:cNvPr>
            <p:cNvSpPr>
              <a:spLocks/>
            </p:cNvSpPr>
            <p:nvPr/>
          </p:nvSpPr>
          <p:spPr bwMode="auto">
            <a:xfrm rot="5400000" flipH="1">
              <a:off x="5877552" y="-3455679"/>
              <a:ext cx="1116790" cy="1190261"/>
            </a:xfrm>
            <a:custGeom>
              <a:avLst/>
              <a:gdLst>
                <a:gd name="T0" fmla="*/ 710242 w 217170"/>
                <a:gd name="T1" fmla="*/ 0 h 231457"/>
                <a:gd name="T2" fmla="*/ 0 w 217170"/>
                <a:gd name="T3" fmla="*/ 778812 h 231457"/>
                <a:gd name="T4" fmla="*/ 0 w 217170"/>
                <a:gd name="T5" fmla="*/ 1190261 h 231457"/>
                <a:gd name="T6" fmla="*/ 1116790 w 217170"/>
                <a:gd name="T7" fmla="*/ 0 h 231457"/>
                <a:gd name="T8" fmla="*/ 710242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14">
              <a:extLst>
                <a:ext uri="{FF2B5EF4-FFF2-40B4-BE49-F238E27FC236}">
                  <a16:creationId xmlns:a16="http://schemas.microsoft.com/office/drawing/2014/main" id="{F6A84C84-34C7-ECAD-7F08-8F66481773F1}"/>
                </a:ext>
              </a:extLst>
            </p:cNvPr>
            <p:cNvSpPr>
              <a:spLocks/>
            </p:cNvSpPr>
            <p:nvPr/>
          </p:nvSpPr>
          <p:spPr bwMode="auto">
            <a:xfrm rot="5400000" flipH="1">
              <a:off x="7192725" y="-1988668"/>
              <a:ext cx="1180464" cy="1190261"/>
            </a:xfrm>
            <a:custGeom>
              <a:avLst/>
              <a:gdLst>
                <a:gd name="T0" fmla="*/ 1180469 w 229552"/>
                <a:gd name="T1" fmla="*/ 0 h 231457"/>
                <a:gd name="T2" fmla="*/ 0 w 229552"/>
                <a:gd name="T3" fmla="*/ 1190266 h 231457"/>
                <a:gd name="T4" fmla="*/ 440838 w 229552"/>
                <a:gd name="T5" fmla="*/ 1190266 h 231457"/>
                <a:gd name="T6" fmla="*/ 1180469 w 229552"/>
                <a:gd name="T7" fmla="*/ 440838 h 231457"/>
                <a:gd name="T8" fmla="*/ 1180469 w 229552"/>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552" h="231457">
                  <a:moveTo>
                    <a:pt x="229553" y="0"/>
                  </a:moveTo>
                  <a:cubicBezTo>
                    <a:pt x="107633" y="12383"/>
                    <a:pt x="11430" y="109538"/>
                    <a:pt x="0" y="231458"/>
                  </a:cubicBezTo>
                  <a:lnTo>
                    <a:pt x="85725" y="231458"/>
                  </a:lnTo>
                  <a:cubicBezTo>
                    <a:pt x="96203" y="156210"/>
                    <a:pt x="155258" y="97155"/>
                    <a:pt x="229553" y="85725"/>
                  </a:cubicBezTo>
                  <a:lnTo>
                    <a:pt x="229553"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2" name="Freeform: Shape 15">
              <a:extLst>
                <a:ext uri="{FF2B5EF4-FFF2-40B4-BE49-F238E27FC236}">
                  <a16:creationId xmlns:a16="http://schemas.microsoft.com/office/drawing/2014/main" id="{BA0B7A73-D6C3-2F70-7805-413F44A78E08}"/>
                </a:ext>
              </a:extLst>
            </p:cNvPr>
            <p:cNvSpPr>
              <a:spLocks/>
            </p:cNvSpPr>
            <p:nvPr/>
          </p:nvSpPr>
          <p:spPr bwMode="auto">
            <a:xfrm rot="5400000" flipH="1">
              <a:off x="7373956" y="-4751252"/>
              <a:ext cx="2375625" cy="2365828"/>
            </a:xfrm>
            <a:custGeom>
              <a:avLst/>
              <a:gdLst>
                <a:gd name="T0" fmla="*/ 0 w 461962"/>
                <a:gd name="T1" fmla="*/ 0 h 460057"/>
                <a:gd name="T2" fmla="*/ 0 w 461962"/>
                <a:gd name="T3" fmla="*/ 871880 h 460057"/>
                <a:gd name="T4" fmla="*/ 1503750 w 461962"/>
                <a:gd name="T5" fmla="*/ 2365833 h 460057"/>
                <a:gd name="T6" fmla="*/ 2375630 w 461962"/>
                <a:gd name="T7" fmla="*/ 2365833 h 460057"/>
                <a:gd name="T8" fmla="*/ 0 w 461962"/>
                <a:gd name="T9" fmla="*/ 0 h 460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grpSp>
        <p:nvGrpSpPr>
          <p:cNvPr id="13" name="Group 17">
            <a:extLst>
              <a:ext uri="{FF2B5EF4-FFF2-40B4-BE49-F238E27FC236}">
                <a16:creationId xmlns:a16="http://schemas.microsoft.com/office/drawing/2014/main" id="{F8D8FF75-12A7-8E53-9F2D-100463763A19}"/>
              </a:ext>
            </a:extLst>
          </p:cNvPr>
          <p:cNvGrpSpPr>
            <a:grpSpLocks/>
          </p:cNvGrpSpPr>
          <p:nvPr userDrawn="1"/>
        </p:nvGrpSpPr>
        <p:grpSpPr bwMode="auto">
          <a:xfrm>
            <a:off x="1060450" y="2182813"/>
            <a:ext cx="8804275" cy="3194050"/>
            <a:chOff x="1060089" y="2182135"/>
            <a:chExt cx="8805285" cy="3194050"/>
          </a:xfrm>
        </p:grpSpPr>
        <p:sp>
          <p:nvSpPr>
            <p:cNvPr id="14" name="Graphic 18">
              <a:extLst>
                <a:ext uri="{FF2B5EF4-FFF2-40B4-BE49-F238E27FC236}">
                  <a16:creationId xmlns:a16="http://schemas.microsoft.com/office/drawing/2014/main" id="{B3FAE6A0-C724-F94A-05B8-97C136A22CE0}"/>
                </a:ext>
              </a:extLst>
            </p:cNvPr>
            <p:cNvSpPr>
              <a:spLocks/>
            </p:cNvSpPr>
            <p:nvPr/>
          </p:nvSpPr>
          <p:spPr bwMode="auto">
            <a:xfrm flipH="1">
              <a:off x="1239568" y="2353585"/>
              <a:ext cx="8625806" cy="3022600"/>
            </a:xfrm>
            <a:custGeom>
              <a:avLst/>
              <a:gdLst>
                <a:gd name="T0" fmla="*/ 8358600 w 4919662"/>
                <a:gd name="T1" fmla="*/ 302260 h 1905000"/>
                <a:gd name="T2" fmla="*/ 5152104 w 4919662"/>
                <a:gd name="T3" fmla="*/ 302260 h 1905000"/>
                <a:gd name="T4" fmla="*/ 4839804 w 4919662"/>
                <a:gd name="T5" fmla="*/ 0 h 1905000"/>
                <a:gd name="T6" fmla="*/ 334010 w 4919662"/>
                <a:gd name="T7" fmla="*/ 0 h 1905000"/>
                <a:gd name="T8" fmla="*/ 0 w 4919662"/>
                <a:gd name="T9" fmla="*/ 302260 h 1905000"/>
                <a:gd name="T10" fmla="*/ 0 w 4919662"/>
                <a:gd name="T11" fmla="*/ 1511300 h 1905000"/>
                <a:gd name="T12" fmla="*/ 0 w 4919662"/>
                <a:gd name="T13" fmla="*/ 2720340 h 1905000"/>
                <a:gd name="T14" fmla="*/ 334010 w 4919662"/>
                <a:gd name="T15" fmla="*/ 3022600 h 1905000"/>
                <a:gd name="T16" fmla="*/ 4839804 w 4919662"/>
                <a:gd name="T17" fmla="*/ 3022600 h 1905000"/>
                <a:gd name="T18" fmla="*/ 5152104 w 4919662"/>
                <a:gd name="T19" fmla="*/ 2720340 h 1905000"/>
                <a:gd name="T20" fmla="*/ 8358600 w 4919662"/>
                <a:gd name="T21" fmla="*/ 2720340 h 1905000"/>
                <a:gd name="T22" fmla="*/ 8625808 w 4919662"/>
                <a:gd name="T23" fmla="*/ 2519338 h 1905000"/>
                <a:gd name="T24" fmla="*/ 8625808 w 4919662"/>
                <a:gd name="T25" fmla="*/ 1511300 h 1905000"/>
                <a:gd name="T26" fmla="*/ 8625808 w 4919662"/>
                <a:gd name="T27" fmla="*/ 503264 h 1905000"/>
                <a:gd name="T28" fmla="*/ 8358600 w 4919662"/>
                <a:gd name="T29" fmla="*/ 302260 h 1905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solidFill>
              <a:srgbClr val="5A1F9D">
                <a:alpha val="74901"/>
              </a:srgbClr>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5" name="Graphic 18">
              <a:extLst>
                <a:ext uri="{FF2B5EF4-FFF2-40B4-BE49-F238E27FC236}">
                  <a16:creationId xmlns:a16="http://schemas.microsoft.com/office/drawing/2014/main" id="{335E9AB7-4F41-E225-63CB-AB55FCEA83AF}"/>
                </a:ext>
              </a:extLst>
            </p:cNvPr>
            <p:cNvSpPr>
              <a:spLocks/>
            </p:cNvSpPr>
            <p:nvPr/>
          </p:nvSpPr>
          <p:spPr bwMode="auto">
            <a:xfrm>
              <a:off x="1060089" y="2182135"/>
              <a:ext cx="8625806" cy="3022600"/>
            </a:xfrm>
            <a:custGeom>
              <a:avLst/>
              <a:gdLst>
                <a:gd name="T0" fmla="*/ 8358600 w 4919662"/>
                <a:gd name="T1" fmla="*/ 302260 h 1905000"/>
                <a:gd name="T2" fmla="*/ 5152104 w 4919662"/>
                <a:gd name="T3" fmla="*/ 302260 h 1905000"/>
                <a:gd name="T4" fmla="*/ 4839804 w 4919662"/>
                <a:gd name="T5" fmla="*/ 0 h 1905000"/>
                <a:gd name="T6" fmla="*/ 334010 w 4919662"/>
                <a:gd name="T7" fmla="*/ 0 h 1905000"/>
                <a:gd name="T8" fmla="*/ 0 w 4919662"/>
                <a:gd name="T9" fmla="*/ 302260 h 1905000"/>
                <a:gd name="T10" fmla="*/ 0 w 4919662"/>
                <a:gd name="T11" fmla="*/ 1511300 h 1905000"/>
                <a:gd name="T12" fmla="*/ 0 w 4919662"/>
                <a:gd name="T13" fmla="*/ 2720340 h 1905000"/>
                <a:gd name="T14" fmla="*/ 334010 w 4919662"/>
                <a:gd name="T15" fmla="*/ 3022600 h 1905000"/>
                <a:gd name="T16" fmla="*/ 4839804 w 4919662"/>
                <a:gd name="T17" fmla="*/ 3022600 h 1905000"/>
                <a:gd name="T18" fmla="*/ 5152104 w 4919662"/>
                <a:gd name="T19" fmla="*/ 2720340 h 1905000"/>
                <a:gd name="T20" fmla="*/ 8358600 w 4919662"/>
                <a:gd name="T21" fmla="*/ 2720340 h 1905000"/>
                <a:gd name="T22" fmla="*/ 8625808 w 4919662"/>
                <a:gd name="T23" fmla="*/ 2519338 h 1905000"/>
                <a:gd name="T24" fmla="*/ 8625808 w 4919662"/>
                <a:gd name="T25" fmla="*/ 1511300 h 1905000"/>
                <a:gd name="T26" fmla="*/ 8625808 w 4919662"/>
                <a:gd name="T27" fmla="*/ 503264 h 1905000"/>
                <a:gd name="T28" fmla="*/ 8358600 w 4919662"/>
                <a:gd name="T29" fmla="*/ 302260 h 19050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919662" h="1905000">
                  <a:moveTo>
                    <a:pt x="4767263" y="190500"/>
                  </a:moveTo>
                  <a:lnTo>
                    <a:pt x="2938463" y="190500"/>
                  </a:lnTo>
                  <a:lnTo>
                    <a:pt x="2760345" y="0"/>
                  </a:lnTo>
                  <a:lnTo>
                    <a:pt x="190500" y="0"/>
                  </a:lnTo>
                  <a:cubicBezTo>
                    <a:pt x="126683" y="63818"/>
                    <a:pt x="63818" y="126683"/>
                    <a:pt x="0" y="190500"/>
                  </a:cubicBezTo>
                  <a:lnTo>
                    <a:pt x="0" y="952500"/>
                  </a:lnTo>
                  <a:lnTo>
                    <a:pt x="0" y="1714500"/>
                  </a:lnTo>
                  <a:cubicBezTo>
                    <a:pt x="63818" y="1778318"/>
                    <a:pt x="126683" y="1841183"/>
                    <a:pt x="190500" y="1905000"/>
                  </a:cubicBezTo>
                  <a:lnTo>
                    <a:pt x="2760345" y="1905000"/>
                  </a:lnTo>
                  <a:lnTo>
                    <a:pt x="2938463" y="1714500"/>
                  </a:lnTo>
                  <a:lnTo>
                    <a:pt x="4767263" y="1714500"/>
                  </a:lnTo>
                  <a:lnTo>
                    <a:pt x="4919663" y="1587818"/>
                  </a:lnTo>
                  <a:lnTo>
                    <a:pt x="4919663" y="952500"/>
                  </a:lnTo>
                  <a:lnTo>
                    <a:pt x="4919663" y="317183"/>
                  </a:lnTo>
                  <a:lnTo>
                    <a:pt x="4767263" y="190500"/>
                  </a:lnTo>
                  <a:close/>
                </a:path>
              </a:pathLst>
            </a:custGeom>
            <a:gradFill rotWithShape="0">
              <a:gsLst>
                <a:gs pos="0">
                  <a:srgbClr val="6C25BF"/>
                </a:gs>
                <a:gs pos="98000">
                  <a:srgbClr val="5A1F9D"/>
                </a:gs>
                <a:gs pos="100000">
                  <a:srgbClr val="5A1F9D"/>
                </a:gs>
              </a:gsLst>
              <a:lin ang="27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21" name="Picture Placeholder 5"/>
          <p:cNvSpPr>
            <a:spLocks noGrp="1"/>
          </p:cNvSpPr>
          <p:nvPr>
            <p:ph type="pic" sz="quarter" idx="10"/>
          </p:nvPr>
        </p:nvSpPr>
        <p:spPr>
          <a:xfrm>
            <a:off x="5773783" y="435429"/>
            <a:ext cx="4972199" cy="6422571"/>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4097341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 y="0"/>
            <a:ext cx="5022203" cy="6858000"/>
          </a:xfrm>
          <a:custGeom>
            <a:avLst/>
            <a:gdLst>
              <a:gd name="connsiteX0" fmla="*/ 1839705 w 5022203"/>
              <a:gd name="connsiteY0" fmla="*/ 3066276 h 6858000"/>
              <a:gd name="connsiteX1" fmla="*/ 5005913 w 5022203"/>
              <a:gd name="connsiteY1" fmla="*/ 6178175 h 6858000"/>
              <a:gd name="connsiteX2" fmla="*/ 3613800 w 5022203"/>
              <a:gd name="connsiteY2" fmla="*/ 6858000 h 6858000"/>
              <a:gd name="connsiteX3" fmla="*/ 0 w 5022203"/>
              <a:gd name="connsiteY3" fmla="*/ 6858000 h 6858000"/>
              <a:gd name="connsiteX4" fmla="*/ 0 w 5022203"/>
              <a:gd name="connsiteY4" fmla="*/ 3835566 h 6858000"/>
              <a:gd name="connsiteX5" fmla="*/ 1922973 w 5022203"/>
              <a:gd name="connsiteY5" fmla="*/ 0 h 6858000"/>
              <a:gd name="connsiteX6" fmla="*/ 3330434 w 5022203"/>
              <a:gd name="connsiteY6" fmla="*/ 0 h 6858000"/>
              <a:gd name="connsiteX7" fmla="*/ 5022203 w 5022203"/>
              <a:gd name="connsiteY7" fmla="*/ 1730284 h 6858000"/>
              <a:gd name="connsiteX8" fmla="*/ 5016770 w 5022203"/>
              <a:gd name="connsiteY8" fmla="*/ 5993531 h 6858000"/>
              <a:gd name="connsiteX9" fmla="*/ 1926599 w 5022203"/>
              <a:gd name="connsiteY9" fmla="*/ 2892494 h 6858000"/>
              <a:gd name="connsiteX10" fmla="*/ 0 w 5022203"/>
              <a:gd name="connsiteY10" fmla="*/ 0 h 6858000"/>
              <a:gd name="connsiteX11" fmla="*/ 1713061 w 5022203"/>
              <a:gd name="connsiteY11" fmla="*/ 0 h 6858000"/>
              <a:gd name="connsiteX12" fmla="*/ 1741949 w 5022203"/>
              <a:gd name="connsiteY12" fmla="*/ 2892494 h 6858000"/>
              <a:gd name="connsiteX13" fmla="*/ 0 w 5022203"/>
              <a:gd name="connsiteY13" fmla="*/ 36093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2203" h="6858000">
                <a:moveTo>
                  <a:pt x="1839705" y="3066276"/>
                </a:moveTo>
                <a:lnTo>
                  <a:pt x="5005913" y="6178175"/>
                </a:lnTo>
                <a:lnTo>
                  <a:pt x="3613800" y="6858000"/>
                </a:lnTo>
                <a:lnTo>
                  <a:pt x="0" y="6858000"/>
                </a:lnTo>
                <a:lnTo>
                  <a:pt x="0" y="3835566"/>
                </a:lnTo>
                <a:close/>
                <a:moveTo>
                  <a:pt x="1922973" y="0"/>
                </a:moveTo>
                <a:lnTo>
                  <a:pt x="3330434" y="0"/>
                </a:lnTo>
                <a:lnTo>
                  <a:pt x="5022203" y="1730284"/>
                </a:lnTo>
                <a:lnTo>
                  <a:pt x="5016770" y="5993531"/>
                </a:lnTo>
                <a:lnTo>
                  <a:pt x="1926599" y="2892494"/>
                </a:lnTo>
                <a:close/>
                <a:moveTo>
                  <a:pt x="0" y="0"/>
                </a:moveTo>
                <a:lnTo>
                  <a:pt x="1713061" y="0"/>
                </a:lnTo>
                <a:lnTo>
                  <a:pt x="1741949" y="2892494"/>
                </a:lnTo>
                <a:lnTo>
                  <a:pt x="0" y="3609364"/>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824584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C70D61EF-EA13-EC04-B853-4E8829044EBD}"/>
              </a:ext>
            </a:extLst>
          </p:cNvPr>
          <p:cNvGrpSpPr>
            <a:grpSpLocks/>
          </p:cNvGrpSpPr>
          <p:nvPr userDrawn="1"/>
        </p:nvGrpSpPr>
        <p:grpSpPr bwMode="auto">
          <a:xfrm>
            <a:off x="0" y="0"/>
            <a:ext cx="2135188" cy="2128838"/>
            <a:chOff x="125977" y="321871"/>
            <a:chExt cx="2008258" cy="2003360"/>
          </a:xfrm>
        </p:grpSpPr>
        <p:sp>
          <p:nvSpPr>
            <p:cNvPr id="3" name="Freeform: Shape 3">
              <a:extLst>
                <a:ext uri="{FF2B5EF4-FFF2-40B4-BE49-F238E27FC236}">
                  <a16:creationId xmlns:a16="http://schemas.microsoft.com/office/drawing/2014/main" id="{30386B68-5DD9-03C2-A316-95F798E7A4E0}"/>
                </a:ext>
              </a:extLst>
            </p:cNvPr>
            <p:cNvSpPr>
              <a:spLocks/>
            </p:cNvSpPr>
            <p:nvPr/>
          </p:nvSpPr>
          <p:spPr bwMode="auto">
            <a:xfrm rot="16200000" flipH="1">
              <a:off x="162713" y="285135"/>
              <a:ext cx="1116790" cy="1190261"/>
            </a:xfrm>
            <a:custGeom>
              <a:avLst/>
              <a:gdLst>
                <a:gd name="T0" fmla="*/ 710242 w 217170"/>
                <a:gd name="T1" fmla="*/ 0 h 231457"/>
                <a:gd name="T2" fmla="*/ 0 w 217170"/>
                <a:gd name="T3" fmla="*/ 778812 h 231457"/>
                <a:gd name="T4" fmla="*/ 0 w 217170"/>
                <a:gd name="T5" fmla="*/ 1190261 h 231457"/>
                <a:gd name="T6" fmla="*/ 1116790 w 217170"/>
                <a:gd name="T7" fmla="*/ 0 h 231457"/>
                <a:gd name="T8" fmla="*/ 710242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4">
              <a:extLst>
                <a:ext uri="{FF2B5EF4-FFF2-40B4-BE49-F238E27FC236}">
                  <a16:creationId xmlns:a16="http://schemas.microsoft.com/office/drawing/2014/main" id="{8DF65FFA-A7AD-B7BC-9507-8FE533DAC93A}"/>
                </a:ext>
              </a:extLst>
            </p:cNvPr>
            <p:cNvSpPr>
              <a:spLocks/>
            </p:cNvSpPr>
            <p:nvPr/>
          </p:nvSpPr>
          <p:spPr bwMode="auto">
            <a:xfrm rot="16200000" flipH="1">
              <a:off x="236187" y="427182"/>
              <a:ext cx="1890700" cy="1905397"/>
            </a:xfrm>
            <a:custGeom>
              <a:avLst/>
              <a:gdLst>
                <a:gd name="T0" fmla="*/ 0 w 367664"/>
                <a:gd name="T1" fmla="*/ 1905402 h 370522"/>
                <a:gd name="T2" fmla="*/ 1890705 w 367664"/>
                <a:gd name="T3" fmla="*/ 0 h 370522"/>
                <a:gd name="T4" fmla="*/ 1185364 w 367664"/>
                <a:gd name="T5" fmla="*/ 0 h 370522"/>
                <a:gd name="T6" fmla="*/ 0 w 367664"/>
                <a:gd name="T7" fmla="*/ 1200061 h 370522"/>
                <a:gd name="T8" fmla="*/ 0 w 367664"/>
                <a:gd name="T9" fmla="*/ 1905402 h 370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664" h="370522">
                  <a:moveTo>
                    <a:pt x="0" y="370523"/>
                  </a:moveTo>
                  <a:cubicBezTo>
                    <a:pt x="195263" y="350520"/>
                    <a:pt x="349567" y="195263"/>
                    <a:pt x="367665" y="0"/>
                  </a:cubicBezTo>
                  <a:lnTo>
                    <a:pt x="230505" y="0"/>
                  </a:lnTo>
                  <a:cubicBezTo>
                    <a:pt x="213360" y="120015"/>
                    <a:pt x="120015" y="215265"/>
                    <a:pt x="0" y="233363"/>
                  </a:cubicBezTo>
                  <a:lnTo>
                    <a:pt x="0" y="370523"/>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5">
              <a:extLst>
                <a:ext uri="{FF2B5EF4-FFF2-40B4-BE49-F238E27FC236}">
                  <a16:creationId xmlns:a16="http://schemas.microsoft.com/office/drawing/2014/main" id="{299D1E53-3212-0022-982D-C275E9A7DD52}"/>
                </a:ext>
              </a:extLst>
            </p:cNvPr>
            <p:cNvSpPr>
              <a:spLocks/>
            </p:cNvSpPr>
            <p:nvPr/>
          </p:nvSpPr>
          <p:spPr bwMode="auto">
            <a:xfrm rot="16200000" flipH="1">
              <a:off x="162713" y="285135"/>
              <a:ext cx="1116790" cy="1190261"/>
            </a:xfrm>
            <a:custGeom>
              <a:avLst/>
              <a:gdLst>
                <a:gd name="T0" fmla="*/ 710242 w 217170"/>
                <a:gd name="T1" fmla="*/ 0 h 231457"/>
                <a:gd name="T2" fmla="*/ 0 w 217170"/>
                <a:gd name="T3" fmla="*/ 778812 h 231457"/>
                <a:gd name="T4" fmla="*/ 0 w 217170"/>
                <a:gd name="T5" fmla="*/ 1190261 h 231457"/>
                <a:gd name="T6" fmla="*/ 1116790 w 217170"/>
                <a:gd name="T7" fmla="*/ 0 h 231457"/>
                <a:gd name="T8" fmla="*/ 710242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gradFill rotWithShape="0">
              <a:gsLst>
                <a:gs pos="0">
                  <a:srgbClr val="6C25BF">
                    <a:alpha val="0"/>
                  </a:srgbClr>
                </a:gs>
                <a:gs pos="100000">
                  <a:srgbClr val="5A1F9D">
                    <a:alpha val="17999"/>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8" name="Picture Placeholder 7"/>
          <p:cNvSpPr>
            <a:spLocks noGrp="1"/>
          </p:cNvSpPr>
          <p:nvPr>
            <p:ph type="pic" sz="quarter" idx="10"/>
          </p:nvPr>
        </p:nvSpPr>
        <p:spPr>
          <a:xfrm>
            <a:off x="6096000" y="953529"/>
            <a:ext cx="6096001" cy="3022600"/>
          </a:xfrm>
          <a:custGeom>
            <a:avLst/>
            <a:gdLst>
              <a:gd name="connsiteX0" fmla="*/ 2675631 w 6096001"/>
              <a:gd name="connsiteY0" fmla="*/ 0 h 3022600"/>
              <a:gd name="connsiteX1" fmla="*/ 5859951 w 6096001"/>
              <a:gd name="connsiteY1" fmla="*/ 0 h 3022600"/>
              <a:gd name="connsiteX2" fmla="*/ 6096001 w 6096001"/>
              <a:gd name="connsiteY2" fmla="*/ 302260 h 3022600"/>
              <a:gd name="connsiteX3" fmla="*/ 6096001 w 6096001"/>
              <a:gd name="connsiteY3" fmla="*/ 1511300 h 3022600"/>
              <a:gd name="connsiteX4" fmla="*/ 6096001 w 6096001"/>
              <a:gd name="connsiteY4" fmla="*/ 2720340 h 3022600"/>
              <a:gd name="connsiteX5" fmla="*/ 5859951 w 6096001"/>
              <a:gd name="connsiteY5" fmla="*/ 3022600 h 3022600"/>
              <a:gd name="connsiteX6" fmla="*/ 2675631 w 6096001"/>
              <a:gd name="connsiteY6" fmla="*/ 3022600 h 3022600"/>
              <a:gd name="connsiteX7" fmla="*/ 2454923 w 6096001"/>
              <a:gd name="connsiteY7" fmla="*/ 2720340 h 3022600"/>
              <a:gd name="connsiteX8" fmla="*/ 188840 w 6096001"/>
              <a:gd name="connsiteY8" fmla="*/ 2720340 h 3022600"/>
              <a:gd name="connsiteX9" fmla="*/ 0 w 6096001"/>
              <a:gd name="connsiteY9" fmla="*/ 2519338 h 3022600"/>
              <a:gd name="connsiteX10" fmla="*/ 0 w 6096001"/>
              <a:gd name="connsiteY10" fmla="*/ 1511300 h 3022600"/>
              <a:gd name="connsiteX11" fmla="*/ 0 w 6096001"/>
              <a:gd name="connsiteY11" fmla="*/ 503264 h 3022600"/>
              <a:gd name="connsiteX12" fmla="*/ 188840 w 6096001"/>
              <a:gd name="connsiteY12" fmla="*/ 302260 h 3022600"/>
              <a:gd name="connsiteX13" fmla="*/ 2454923 w 6096001"/>
              <a:gd name="connsiteY13" fmla="*/ 302260 h 302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1" h="3022600">
                <a:moveTo>
                  <a:pt x="2675631" y="0"/>
                </a:moveTo>
                <a:lnTo>
                  <a:pt x="5859951" y="0"/>
                </a:lnTo>
                <a:cubicBezTo>
                  <a:pt x="5939027" y="101258"/>
                  <a:pt x="6016924" y="201004"/>
                  <a:pt x="6096001" y="302260"/>
                </a:cubicBezTo>
                <a:lnTo>
                  <a:pt x="6096001" y="1511300"/>
                </a:lnTo>
                <a:lnTo>
                  <a:pt x="6096001" y="2720340"/>
                </a:lnTo>
                <a:cubicBezTo>
                  <a:pt x="6016924" y="2821598"/>
                  <a:pt x="5939027" y="2921344"/>
                  <a:pt x="5859951" y="3022600"/>
                </a:cubicBezTo>
                <a:lnTo>
                  <a:pt x="2675631" y="3022600"/>
                </a:lnTo>
                <a:lnTo>
                  <a:pt x="2454923" y="2720340"/>
                </a:lnTo>
                <a:lnTo>
                  <a:pt x="188840" y="2720340"/>
                </a:lnTo>
                <a:lnTo>
                  <a:pt x="0" y="2519338"/>
                </a:lnTo>
                <a:lnTo>
                  <a:pt x="0" y="1511300"/>
                </a:lnTo>
                <a:lnTo>
                  <a:pt x="0" y="503264"/>
                </a:lnTo>
                <a:lnTo>
                  <a:pt x="188840" y="302260"/>
                </a:lnTo>
                <a:lnTo>
                  <a:pt x="2454923" y="302260"/>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860265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02A75D8E-4D61-D772-19C0-9C1BEC4E893B}"/>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3" name="Freeform: Shape 6">
            <a:extLst>
              <a:ext uri="{FF2B5EF4-FFF2-40B4-BE49-F238E27FC236}">
                <a16:creationId xmlns:a16="http://schemas.microsoft.com/office/drawing/2014/main" id="{6917D426-DFAE-C3F9-CF21-515335F59C40}"/>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Tree>
    <p:extLst>
      <p:ext uri="{BB962C8B-B14F-4D97-AF65-F5344CB8AC3E}">
        <p14:creationId xmlns:p14="http://schemas.microsoft.com/office/powerpoint/2010/main" val="801118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AD447DE-70EE-346C-1E99-245E6E882F1C}"/>
              </a:ext>
            </a:extLst>
          </p:cNvPr>
          <p:cNvGrpSpPr>
            <a:grpSpLocks/>
          </p:cNvGrpSpPr>
          <p:nvPr userDrawn="1"/>
        </p:nvGrpSpPr>
        <p:grpSpPr bwMode="auto">
          <a:xfrm flipH="1">
            <a:off x="2587625" y="0"/>
            <a:ext cx="9604375" cy="6858000"/>
            <a:chOff x="0" y="0"/>
            <a:chExt cx="9604977" cy="6858000"/>
          </a:xfrm>
        </p:grpSpPr>
        <p:sp>
          <p:nvSpPr>
            <p:cNvPr id="3" name="Freeform: Shape 2">
              <a:extLst>
                <a:ext uri="{FF2B5EF4-FFF2-40B4-BE49-F238E27FC236}">
                  <a16:creationId xmlns:a16="http://schemas.microsoft.com/office/drawing/2014/main" id="{EB89380F-2ACE-89C5-5618-A4E9B1D2164B}"/>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3">
              <a:extLst>
                <a:ext uri="{FF2B5EF4-FFF2-40B4-BE49-F238E27FC236}">
                  <a16:creationId xmlns:a16="http://schemas.microsoft.com/office/drawing/2014/main" id="{89361331-546E-D840-EE66-8EDD244102D5}"/>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4">
              <a:extLst>
                <a:ext uri="{FF2B5EF4-FFF2-40B4-BE49-F238E27FC236}">
                  <a16:creationId xmlns:a16="http://schemas.microsoft.com/office/drawing/2014/main" id="{32EE2493-D384-E410-66BF-CE69B1D9A4EC}"/>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5">
              <a:extLst>
                <a:ext uri="{FF2B5EF4-FFF2-40B4-BE49-F238E27FC236}">
                  <a16:creationId xmlns:a16="http://schemas.microsoft.com/office/drawing/2014/main" id="{5F916558-0580-7454-FD2D-1B898FAD377F}"/>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6">
              <a:extLst>
                <a:ext uri="{FF2B5EF4-FFF2-40B4-BE49-F238E27FC236}">
                  <a16:creationId xmlns:a16="http://schemas.microsoft.com/office/drawing/2014/main" id="{8C5B6E74-2187-4C74-4B3A-F1C4B3582435}"/>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7">
              <a:extLst>
                <a:ext uri="{FF2B5EF4-FFF2-40B4-BE49-F238E27FC236}">
                  <a16:creationId xmlns:a16="http://schemas.microsoft.com/office/drawing/2014/main" id="{0DD25B0D-D313-EF26-B815-25C0BED6526B}"/>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8">
              <a:extLst>
                <a:ext uri="{FF2B5EF4-FFF2-40B4-BE49-F238E27FC236}">
                  <a16:creationId xmlns:a16="http://schemas.microsoft.com/office/drawing/2014/main" id="{3991F6D8-936D-0518-3EDC-C9A8A23F31FA}"/>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9">
              <a:extLst>
                <a:ext uri="{FF2B5EF4-FFF2-40B4-BE49-F238E27FC236}">
                  <a16:creationId xmlns:a16="http://schemas.microsoft.com/office/drawing/2014/main" id="{19334E24-3403-5CBD-2809-CFDBB520C1B0}"/>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2" name="Picture Placeholder 5"/>
          <p:cNvSpPr>
            <a:spLocks noGrp="1"/>
          </p:cNvSpPr>
          <p:nvPr>
            <p:ph type="pic" sz="quarter" idx="10"/>
          </p:nvPr>
        </p:nvSpPr>
        <p:spPr>
          <a:xfrm>
            <a:off x="0" y="3429000"/>
            <a:ext cx="3675017" cy="3429000"/>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4513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07106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330700"/>
          </a:xfrm>
          <a:prstGeom prst="rect">
            <a:avLst/>
          </a:prstGeom>
          <a:pattFill prst="pct50">
            <a:fgClr>
              <a:schemeClr val="accent1"/>
            </a:fgClr>
            <a:bgClr>
              <a:schemeClr val="bg1"/>
            </a:bgClr>
          </a:pattFill>
        </p:spPr>
        <p:txBody>
          <a:bodyPr rtlCol="0">
            <a:noAutofit/>
          </a:bodyPr>
          <a:lstStyle>
            <a:lvl1pPr>
              <a:defRPr sz="1200"/>
            </a:lvl1pPr>
          </a:lstStyle>
          <a:p>
            <a:pPr lvl="0"/>
            <a:endParaRPr lang="en-US" noProof="0"/>
          </a:p>
        </p:txBody>
      </p:sp>
      <p:sp>
        <p:nvSpPr>
          <p:cNvPr id="10" name="Picture Placeholder 9"/>
          <p:cNvSpPr>
            <a:spLocks noGrp="1"/>
          </p:cNvSpPr>
          <p:nvPr>
            <p:ph type="pic" sz="quarter" idx="11"/>
          </p:nvPr>
        </p:nvSpPr>
        <p:spPr>
          <a:xfrm>
            <a:off x="9316510" y="3429000"/>
            <a:ext cx="2875489" cy="3429000"/>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857014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78CC997-6048-864C-771B-1A4BB6723DA7}"/>
              </a:ext>
            </a:extLst>
          </p:cNvPr>
          <p:cNvGrpSpPr>
            <a:grpSpLocks/>
          </p:cNvGrpSpPr>
          <p:nvPr userDrawn="1"/>
        </p:nvGrpSpPr>
        <p:grpSpPr bwMode="auto">
          <a:xfrm flipH="1">
            <a:off x="2587625" y="0"/>
            <a:ext cx="9604375" cy="6858000"/>
            <a:chOff x="0" y="0"/>
            <a:chExt cx="9604977" cy="6858000"/>
          </a:xfrm>
        </p:grpSpPr>
        <p:sp>
          <p:nvSpPr>
            <p:cNvPr id="3" name="Freeform: Shape 9">
              <a:extLst>
                <a:ext uri="{FF2B5EF4-FFF2-40B4-BE49-F238E27FC236}">
                  <a16:creationId xmlns:a16="http://schemas.microsoft.com/office/drawing/2014/main" id="{D6253E68-DA0E-F70C-367D-8C91034048DD}"/>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10">
              <a:extLst>
                <a:ext uri="{FF2B5EF4-FFF2-40B4-BE49-F238E27FC236}">
                  <a16:creationId xmlns:a16="http://schemas.microsoft.com/office/drawing/2014/main" id="{677B56BA-206F-0475-060E-6DB3E9C8FD30}"/>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1">
              <a:extLst>
                <a:ext uri="{FF2B5EF4-FFF2-40B4-BE49-F238E27FC236}">
                  <a16:creationId xmlns:a16="http://schemas.microsoft.com/office/drawing/2014/main" id="{6212A655-5C46-C206-E548-CE10B2C21B3C}"/>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2">
              <a:extLst>
                <a:ext uri="{FF2B5EF4-FFF2-40B4-BE49-F238E27FC236}">
                  <a16:creationId xmlns:a16="http://schemas.microsoft.com/office/drawing/2014/main" id="{47DBC5AE-661C-AA74-09A0-EEF2F346F597}"/>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3">
              <a:extLst>
                <a:ext uri="{FF2B5EF4-FFF2-40B4-BE49-F238E27FC236}">
                  <a16:creationId xmlns:a16="http://schemas.microsoft.com/office/drawing/2014/main" id="{7C68F083-1FF8-AE85-A676-8FDDBE399513}"/>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4">
              <a:extLst>
                <a:ext uri="{FF2B5EF4-FFF2-40B4-BE49-F238E27FC236}">
                  <a16:creationId xmlns:a16="http://schemas.microsoft.com/office/drawing/2014/main" id="{9BFA1AA5-0910-46EA-DC68-7F173D5459E5}"/>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5">
              <a:extLst>
                <a:ext uri="{FF2B5EF4-FFF2-40B4-BE49-F238E27FC236}">
                  <a16:creationId xmlns:a16="http://schemas.microsoft.com/office/drawing/2014/main" id="{0CCC7E30-B018-DCCA-575A-FE04BD308C8B}"/>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16">
              <a:extLst>
                <a:ext uri="{FF2B5EF4-FFF2-40B4-BE49-F238E27FC236}">
                  <a16:creationId xmlns:a16="http://schemas.microsoft.com/office/drawing/2014/main" id="{78CD851D-0DB0-9737-647B-D27CE03FD0B2}"/>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8" name="Picture Placeholder 7"/>
          <p:cNvSpPr>
            <a:spLocks noGrp="1"/>
          </p:cNvSpPr>
          <p:nvPr>
            <p:ph type="pic" sz="quarter" idx="10"/>
          </p:nvPr>
        </p:nvSpPr>
        <p:spPr>
          <a:xfrm>
            <a:off x="0" y="1"/>
            <a:ext cx="7169718" cy="4276531"/>
          </a:xfrm>
          <a:custGeom>
            <a:avLst/>
            <a:gdLst>
              <a:gd name="connsiteX0" fmla="*/ 0 w 7169718"/>
              <a:gd name="connsiteY0" fmla="*/ 0 h 4431397"/>
              <a:gd name="connsiteX1" fmla="*/ 7169718 w 7169718"/>
              <a:gd name="connsiteY1" fmla="*/ 0 h 4431397"/>
              <a:gd name="connsiteX2" fmla="*/ 5281939 w 7169718"/>
              <a:gd name="connsiteY2" fmla="*/ 3269730 h 4431397"/>
              <a:gd name="connsiteX3" fmla="*/ 2229134 w 7169718"/>
              <a:gd name="connsiteY3" fmla="*/ 4144004 h 4431397"/>
              <a:gd name="connsiteX4" fmla="*/ 0 w 7169718"/>
              <a:gd name="connsiteY4" fmla="*/ 2857014 h 44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9718" h="4431397">
                <a:moveTo>
                  <a:pt x="0" y="0"/>
                </a:moveTo>
                <a:lnTo>
                  <a:pt x="7169718" y="0"/>
                </a:lnTo>
                <a:lnTo>
                  <a:pt x="5281939" y="3269730"/>
                </a:lnTo>
                <a:cubicBezTo>
                  <a:pt x="4651260" y="4362099"/>
                  <a:pt x="3284516" y="4753330"/>
                  <a:pt x="2229134" y="4144004"/>
                </a:cubicBezTo>
                <a:lnTo>
                  <a:pt x="0" y="2857014"/>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640227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78633" y="636676"/>
            <a:ext cx="10834737" cy="3969023"/>
          </a:xfrm>
          <a:custGeom>
            <a:avLst/>
            <a:gdLst>
              <a:gd name="connsiteX0" fmla="*/ 178328 w 10834737"/>
              <a:gd name="connsiteY0" fmla="*/ 0 h 3969023"/>
              <a:gd name="connsiteX1" fmla="*/ 10656409 w 10834737"/>
              <a:gd name="connsiteY1" fmla="*/ 0 h 3969023"/>
              <a:gd name="connsiteX2" fmla="*/ 10834737 w 10834737"/>
              <a:gd name="connsiteY2" fmla="*/ 178328 h 3969023"/>
              <a:gd name="connsiteX3" fmla="*/ 10834737 w 10834737"/>
              <a:gd name="connsiteY3" fmla="*/ 3790695 h 3969023"/>
              <a:gd name="connsiteX4" fmla="*/ 10656409 w 10834737"/>
              <a:gd name="connsiteY4" fmla="*/ 3969023 h 3969023"/>
              <a:gd name="connsiteX5" fmla="*/ 178328 w 10834737"/>
              <a:gd name="connsiteY5" fmla="*/ 3969023 h 3969023"/>
              <a:gd name="connsiteX6" fmla="*/ 0 w 10834737"/>
              <a:gd name="connsiteY6" fmla="*/ 3790695 h 3969023"/>
              <a:gd name="connsiteX7" fmla="*/ 0 w 10834737"/>
              <a:gd name="connsiteY7" fmla="*/ 178328 h 3969023"/>
              <a:gd name="connsiteX8" fmla="*/ 178328 w 10834737"/>
              <a:gd name="connsiteY8" fmla="*/ 0 h 396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4737" h="3969023">
                <a:moveTo>
                  <a:pt x="178328" y="0"/>
                </a:moveTo>
                <a:lnTo>
                  <a:pt x="10656409" y="0"/>
                </a:lnTo>
                <a:cubicBezTo>
                  <a:pt x="10754897" y="0"/>
                  <a:pt x="10834737" y="79840"/>
                  <a:pt x="10834737" y="178328"/>
                </a:cubicBezTo>
                <a:lnTo>
                  <a:pt x="10834737" y="3790695"/>
                </a:lnTo>
                <a:cubicBezTo>
                  <a:pt x="10834737" y="3889183"/>
                  <a:pt x="10754897" y="3969023"/>
                  <a:pt x="10656409" y="3969023"/>
                </a:cubicBezTo>
                <a:lnTo>
                  <a:pt x="178328" y="3969023"/>
                </a:lnTo>
                <a:cubicBezTo>
                  <a:pt x="79840" y="3969023"/>
                  <a:pt x="0" y="3889183"/>
                  <a:pt x="0" y="3790695"/>
                </a:cubicBezTo>
                <a:lnTo>
                  <a:pt x="0" y="178328"/>
                </a:lnTo>
                <a:cubicBezTo>
                  <a:pt x="0" y="79840"/>
                  <a:pt x="79840" y="0"/>
                  <a:pt x="178328" y="0"/>
                </a:cubicBezTo>
                <a:close/>
              </a:path>
            </a:pathLst>
          </a:custGeom>
          <a:pattFill prst="pct50">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8520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55F3C79-403A-C46D-8D92-A61A7E522EC6}"/>
              </a:ext>
            </a:extLst>
          </p:cNvPr>
          <p:cNvGrpSpPr>
            <a:grpSpLocks/>
          </p:cNvGrpSpPr>
          <p:nvPr userDrawn="1"/>
        </p:nvGrpSpPr>
        <p:grpSpPr bwMode="auto">
          <a:xfrm>
            <a:off x="0" y="0"/>
            <a:ext cx="9604375" cy="6858000"/>
            <a:chOff x="0" y="0"/>
            <a:chExt cx="9604977" cy="6858000"/>
          </a:xfrm>
        </p:grpSpPr>
        <p:sp>
          <p:nvSpPr>
            <p:cNvPr id="3" name="Freeform: Shape 26">
              <a:extLst>
                <a:ext uri="{FF2B5EF4-FFF2-40B4-BE49-F238E27FC236}">
                  <a16:creationId xmlns:a16="http://schemas.microsoft.com/office/drawing/2014/main" id="{A2A35B45-C513-7D57-1373-1DE034D50888}"/>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27">
              <a:extLst>
                <a:ext uri="{FF2B5EF4-FFF2-40B4-BE49-F238E27FC236}">
                  <a16:creationId xmlns:a16="http://schemas.microsoft.com/office/drawing/2014/main" id="{E7BE090A-72B9-46D8-D40B-6939C6C513D9}"/>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28">
              <a:extLst>
                <a:ext uri="{FF2B5EF4-FFF2-40B4-BE49-F238E27FC236}">
                  <a16:creationId xmlns:a16="http://schemas.microsoft.com/office/drawing/2014/main" id="{B956BF61-829F-8453-FE9A-A773E5205D61}"/>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29">
              <a:extLst>
                <a:ext uri="{FF2B5EF4-FFF2-40B4-BE49-F238E27FC236}">
                  <a16:creationId xmlns:a16="http://schemas.microsoft.com/office/drawing/2014/main" id="{44147B0D-3EB8-E7A3-3573-4542C9B8E3A5}"/>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30">
              <a:extLst>
                <a:ext uri="{FF2B5EF4-FFF2-40B4-BE49-F238E27FC236}">
                  <a16:creationId xmlns:a16="http://schemas.microsoft.com/office/drawing/2014/main" id="{CABEE9A0-7170-506E-B5AB-27B61295893C}"/>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31">
              <a:extLst>
                <a:ext uri="{FF2B5EF4-FFF2-40B4-BE49-F238E27FC236}">
                  <a16:creationId xmlns:a16="http://schemas.microsoft.com/office/drawing/2014/main" id="{CE7821ED-2684-AE33-EEDB-1460349DBA01}"/>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32">
              <a:extLst>
                <a:ext uri="{FF2B5EF4-FFF2-40B4-BE49-F238E27FC236}">
                  <a16:creationId xmlns:a16="http://schemas.microsoft.com/office/drawing/2014/main" id="{1D3B93D2-E4E0-1D65-7048-4A704B1233ED}"/>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33">
              <a:extLst>
                <a:ext uri="{FF2B5EF4-FFF2-40B4-BE49-F238E27FC236}">
                  <a16:creationId xmlns:a16="http://schemas.microsoft.com/office/drawing/2014/main" id="{FADB225C-5A85-55AE-2F00-4295D50EBACA}"/>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23" name="Picture Placeholder 22"/>
          <p:cNvSpPr>
            <a:spLocks noGrp="1"/>
          </p:cNvSpPr>
          <p:nvPr>
            <p:ph type="pic" sz="quarter" idx="10"/>
          </p:nvPr>
        </p:nvSpPr>
        <p:spPr>
          <a:xfrm>
            <a:off x="5994401" y="3188"/>
            <a:ext cx="6197599" cy="6854812"/>
          </a:xfrm>
          <a:custGeom>
            <a:avLst/>
            <a:gdLst>
              <a:gd name="connsiteX0" fmla="*/ 4350556 w 6197599"/>
              <a:gd name="connsiteY0" fmla="*/ 2685794 h 6854812"/>
              <a:gd name="connsiteX1" fmla="*/ 6197599 w 6197599"/>
              <a:gd name="connsiteY1" fmla="*/ 4532837 h 6854812"/>
              <a:gd name="connsiteX2" fmla="*/ 6197599 w 6197599"/>
              <a:gd name="connsiteY2" fmla="*/ 5988546 h 6854812"/>
              <a:gd name="connsiteX3" fmla="*/ 5778222 w 6197599"/>
              <a:gd name="connsiteY3" fmla="*/ 5988546 h 6854812"/>
              <a:gd name="connsiteX4" fmla="*/ 4392622 w 6197599"/>
              <a:gd name="connsiteY4" fmla="*/ 4532838 h 6854812"/>
              <a:gd name="connsiteX5" fmla="*/ 1961096 w 6197599"/>
              <a:gd name="connsiteY5" fmla="*/ 6854812 h 6854812"/>
              <a:gd name="connsiteX6" fmla="*/ 99248 w 6197599"/>
              <a:gd name="connsiteY6" fmla="*/ 6854812 h 6854812"/>
              <a:gd name="connsiteX7" fmla="*/ 6197599 w 6197599"/>
              <a:gd name="connsiteY7" fmla="*/ 854051 h 6854812"/>
              <a:gd name="connsiteX8" fmla="*/ 6197599 w 6197599"/>
              <a:gd name="connsiteY8" fmla="*/ 3762917 h 6854812"/>
              <a:gd name="connsiteX9" fmla="*/ 4757187 w 6197599"/>
              <a:gd name="connsiteY9" fmla="*/ 2280440 h 6854812"/>
              <a:gd name="connsiteX10" fmla="*/ 0 w 6197599"/>
              <a:gd name="connsiteY10" fmla="*/ 0 h 6854812"/>
              <a:gd name="connsiteX11" fmla="*/ 1804978 w 6197599"/>
              <a:gd name="connsiteY11" fmla="*/ 0 h 6854812"/>
              <a:gd name="connsiteX12" fmla="*/ 3133217 w 6197599"/>
              <a:gd name="connsiteY12" fmla="*/ 1329514 h 6854812"/>
              <a:gd name="connsiteX13" fmla="*/ 4504795 w 6197599"/>
              <a:gd name="connsiteY13" fmla="*/ 0 h 6854812"/>
              <a:gd name="connsiteX14" fmla="*/ 6197599 w 6197599"/>
              <a:gd name="connsiteY14" fmla="*/ 0 h 6854812"/>
              <a:gd name="connsiteX15" fmla="*/ 6197599 w 6197599"/>
              <a:gd name="connsiteY15" fmla="*/ 98152 h 6854812"/>
              <a:gd name="connsiteX16" fmla="*/ 2448702 w 6197599"/>
              <a:gd name="connsiteY16" fmla="*/ 3889114 h 6854812"/>
              <a:gd name="connsiteX17" fmla="*/ 531551 w 6197599"/>
              <a:gd name="connsiteY17" fmla="*/ 3889114 h 6854812"/>
              <a:gd name="connsiteX18" fmla="*/ 2168268 w 6197599"/>
              <a:gd name="connsiteY18" fmla="*/ 2252397 h 685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4812">
                <a:moveTo>
                  <a:pt x="4350556" y="2685794"/>
                </a:moveTo>
                <a:lnTo>
                  <a:pt x="6197599" y="4532837"/>
                </a:lnTo>
                <a:lnTo>
                  <a:pt x="6197599" y="5988546"/>
                </a:lnTo>
                <a:lnTo>
                  <a:pt x="5778222" y="5988546"/>
                </a:lnTo>
                <a:lnTo>
                  <a:pt x="4392622" y="4532838"/>
                </a:lnTo>
                <a:lnTo>
                  <a:pt x="1961096" y="6854812"/>
                </a:lnTo>
                <a:lnTo>
                  <a:pt x="99248" y="6854812"/>
                </a:lnTo>
                <a:close/>
                <a:moveTo>
                  <a:pt x="6197599" y="854051"/>
                </a:moveTo>
                <a:lnTo>
                  <a:pt x="6197599" y="3762917"/>
                </a:lnTo>
                <a:lnTo>
                  <a:pt x="4757187" y="2280440"/>
                </a:lnTo>
                <a:close/>
                <a:moveTo>
                  <a:pt x="0" y="0"/>
                </a:moveTo>
                <a:lnTo>
                  <a:pt x="1804978" y="0"/>
                </a:lnTo>
                <a:lnTo>
                  <a:pt x="3133217" y="1329514"/>
                </a:lnTo>
                <a:lnTo>
                  <a:pt x="4504795" y="0"/>
                </a:lnTo>
                <a:lnTo>
                  <a:pt x="6197599" y="0"/>
                </a:lnTo>
                <a:lnTo>
                  <a:pt x="6197599" y="98152"/>
                </a:lnTo>
                <a:lnTo>
                  <a:pt x="2448702" y="3889114"/>
                </a:lnTo>
                <a:lnTo>
                  <a:pt x="531551" y="3889114"/>
                </a:lnTo>
                <a:lnTo>
                  <a:pt x="2168268" y="2252397"/>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5" name="Picture Placeholder 5"/>
          <p:cNvSpPr>
            <a:spLocks noGrp="1"/>
          </p:cNvSpPr>
          <p:nvPr>
            <p:ph type="pic" sz="quarter" idx="11"/>
          </p:nvPr>
        </p:nvSpPr>
        <p:spPr>
          <a:xfrm>
            <a:off x="7636902" y="0"/>
            <a:ext cx="4135997" cy="6858000"/>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953517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447960" cy="6858000"/>
          </a:xfrm>
          <a:prstGeom prst="rect">
            <a:avLst/>
          </a:prstGeom>
          <a:pattFill prst="pct10">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93469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Custom Layout">
    <p:bg>
      <p:bgPr>
        <a:gradFill rotWithShape="0">
          <a:gsLst>
            <a:gs pos="0">
              <a:srgbClr val="6C25BF"/>
            </a:gs>
            <a:gs pos="98000">
              <a:srgbClr val="5A1F9D"/>
            </a:gs>
            <a:gs pos="100000">
              <a:srgbClr val="5A1F9D"/>
            </a:gs>
          </a:gsLst>
          <a:lin ang="2700000" scaled="1"/>
        </a:gradFill>
        <a:effectLst/>
      </p:bgPr>
    </p:bg>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BC031450-57AF-2560-7167-F6DDD586A4F0}"/>
              </a:ext>
            </a:extLst>
          </p:cNvPr>
          <p:cNvSpPr/>
          <p:nvPr userDrawn="1"/>
        </p:nvSpPr>
        <p:spPr>
          <a:xfrm rot="5400000" flipH="1">
            <a:off x="3267392" y="-3267389"/>
            <a:ext cx="5657221"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42000"/>
                </a:srgbClr>
              </a:gs>
              <a:gs pos="45000">
                <a:srgbClr val="5A1F9D">
                  <a:alpha val="27000"/>
                </a:srgbClr>
              </a:gs>
            </a:gsLst>
            <a:lin ang="2700000" scaled="1"/>
            <a:tileRect/>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17" name="Picture Placeholder 16"/>
          <p:cNvSpPr>
            <a:spLocks noGrp="1"/>
          </p:cNvSpPr>
          <p:nvPr>
            <p:ph type="pic" sz="quarter" idx="10"/>
          </p:nvPr>
        </p:nvSpPr>
        <p:spPr>
          <a:xfrm>
            <a:off x="1040519"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rtlCol="0">
            <a:noAutofit/>
          </a:bodyPr>
          <a:lstStyle>
            <a:lvl1pPr>
              <a:defRPr sz="1200"/>
            </a:lvl1pPr>
          </a:lstStyle>
          <a:p>
            <a:pPr lvl="0"/>
            <a:endParaRPr lang="en-US" noProof="0"/>
          </a:p>
        </p:txBody>
      </p:sp>
      <p:sp>
        <p:nvSpPr>
          <p:cNvPr id="18" name="Picture Placeholder 17"/>
          <p:cNvSpPr>
            <a:spLocks noGrp="1"/>
          </p:cNvSpPr>
          <p:nvPr>
            <p:ph type="pic" sz="quarter" idx="11"/>
          </p:nvPr>
        </p:nvSpPr>
        <p:spPr>
          <a:xfrm>
            <a:off x="2238910"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rtlCol="0">
            <a:noAutofit/>
          </a:bodyPr>
          <a:lstStyle>
            <a:lvl1pPr>
              <a:defRPr sz="1200"/>
            </a:lvl1pPr>
          </a:lstStyle>
          <a:p>
            <a:pPr lvl="0"/>
            <a:endParaRPr lang="en-US" noProof="0"/>
          </a:p>
        </p:txBody>
      </p:sp>
      <p:sp>
        <p:nvSpPr>
          <p:cNvPr id="19" name="Picture Placeholder 18"/>
          <p:cNvSpPr>
            <a:spLocks noGrp="1"/>
          </p:cNvSpPr>
          <p:nvPr>
            <p:ph type="pic" sz="quarter" idx="12"/>
          </p:nvPr>
        </p:nvSpPr>
        <p:spPr>
          <a:xfrm>
            <a:off x="3437301"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rtlCol="0">
            <a:noAutofit/>
          </a:bodyPr>
          <a:lstStyle>
            <a:lvl1pPr>
              <a:defRPr sz="1200"/>
            </a:lvl1pPr>
          </a:lstStyle>
          <a:p>
            <a:pPr lvl="0"/>
            <a:endParaRPr lang="en-US" noProof="0"/>
          </a:p>
        </p:txBody>
      </p:sp>
      <p:sp>
        <p:nvSpPr>
          <p:cNvPr id="20" name="Picture Placeholder 19"/>
          <p:cNvSpPr>
            <a:spLocks noGrp="1"/>
          </p:cNvSpPr>
          <p:nvPr>
            <p:ph type="pic" sz="quarter" idx="13"/>
          </p:nvPr>
        </p:nvSpPr>
        <p:spPr>
          <a:xfrm>
            <a:off x="4635692" y="2145642"/>
            <a:ext cx="1555080" cy="1555080"/>
          </a:xfrm>
          <a:custGeom>
            <a:avLst/>
            <a:gdLst>
              <a:gd name="connsiteX0" fmla="*/ 777540 w 1555080"/>
              <a:gd name="connsiteY0" fmla="*/ 0 h 1555080"/>
              <a:gd name="connsiteX1" fmla="*/ 1555080 w 1555080"/>
              <a:gd name="connsiteY1" fmla="*/ 777540 h 1555080"/>
              <a:gd name="connsiteX2" fmla="*/ 777540 w 1555080"/>
              <a:gd name="connsiteY2" fmla="*/ 1555080 h 1555080"/>
              <a:gd name="connsiteX3" fmla="*/ 0 w 1555080"/>
              <a:gd name="connsiteY3" fmla="*/ 777540 h 1555080"/>
              <a:gd name="connsiteX4" fmla="*/ 777540 w 1555080"/>
              <a:gd name="connsiteY4" fmla="*/ 0 h 1555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080" h="1555080">
                <a:moveTo>
                  <a:pt x="777540" y="0"/>
                </a:moveTo>
                <a:cubicBezTo>
                  <a:pt x="1206963" y="0"/>
                  <a:pt x="1555080" y="348117"/>
                  <a:pt x="1555080" y="777540"/>
                </a:cubicBezTo>
                <a:cubicBezTo>
                  <a:pt x="1555080" y="1206963"/>
                  <a:pt x="1206963" y="1555080"/>
                  <a:pt x="777540" y="1555080"/>
                </a:cubicBezTo>
                <a:cubicBezTo>
                  <a:pt x="348117" y="1555080"/>
                  <a:pt x="0" y="1206963"/>
                  <a:pt x="0" y="777540"/>
                </a:cubicBezTo>
                <a:cubicBezTo>
                  <a:pt x="0" y="348117"/>
                  <a:pt x="348117" y="0"/>
                  <a:pt x="777540" y="0"/>
                </a:cubicBezTo>
                <a:close/>
              </a:path>
            </a:pathLst>
          </a:custGeom>
          <a:pattFill prst="pct5">
            <a:fgClr>
              <a:schemeClr val="accent1"/>
            </a:fgClr>
            <a:bgClr>
              <a:schemeClr val="bg1"/>
            </a:bgClr>
          </a:pattFill>
          <a:ln w="50800">
            <a:solidFill>
              <a:schemeClr val="bg1"/>
            </a:solidFill>
          </a:ln>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348909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2" name="Picture Placeholder 11"/>
          <p:cNvSpPr>
            <a:spLocks noGrp="1"/>
          </p:cNvSpPr>
          <p:nvPr>
            <p:ph type="pic" sz="quarter" idx="11"/>
          </p:nvPr>
        </p:nvSpPr>
        <p:spPr>
          <a:xfrm>
            <a:off x="2789500" y="3551500"/>
            <a:ext cx="6613000" cy="3306500"/>
          </a:xfrm>
          <a:custGeom>
            <a:avLst/>
            <a:gdLst>
              <a:gd name="connsiteX0" fmla="*/ 3306500 w 6613000"/>
              <a:gd name="connsiteY0" fmla="*/ 0 h 3306500"/>
              <a:gd name="connsiteX1" fmla="*/ 6613000 w 6613000"/>
              <a:gd name="connsiteY1" fmla="*/ 3306500 h 3306500"/>
              <a:gd name="connsiteX2" fmla="*/ 0 w 6613000"/>
              <a:gd name="connsiteY2" fmla="*/ 3306500 h 3306500"/>
              <a:gd name="connsiteX3" fmla="*/ 3306500 w 6613000"/>
              <a:gd name="connsiteY3" fmla="*/ 0 h 3306500"/>
            </a:gdLst>
            <a:ahLst/>
            <a:cxnLst>
              <a:cxn ang="0">
                <a:pos x="connsiteX0" y="connsiteY0"/>
              </a:cxn>
              <a:cxn ang="0">
                <a:pos x="connsiteX1" y="connsiteY1"/>
              </a:cxn>
              <a:cxn ang="0">
                <a:pos x="connsiteX2" y="connsiteY2"/>
              </a:cxn>
              <a:cxn ang="0">
                <a:pos x="connsiteX3" y="connsiteY3"/>
              </a:cxn>
            </a:cxnLst>
            <a:rect l="l" t="t" r="r" b="b"/>
            <a:pathLst>
              <a:path w="6613000" h="3306500">
                <a:moveTo>
                  <a:pt x="3306500" y="0"/>
                </a:moveTo>
                <a:cubicBezTo>
                  <a:pt x="5132630" y="0"/>
                  <a:pt x="6613000" y="1480371"/>
                  <a:pt x="6613000" y="3306500"/>
                </a:cubicBezTo>
                <a:lnTo>
                  <a:pt x="0" y="3306500"/>
                </a:lnTo>
                <a:cubicBezTo>
                  <a:pt x="0" y="1480371"/>
                  <a:pt x="1480371" y="0"/>
                  <a:pt x="3306500" y="0"/>
                </a:cubicBezTo>
                <a:close/>
              </a:path>
            </a:pathLst>
          </a:custGeom>
          <a:pattFill prst="pct5">
            <a:fgClr>
              <a:schemeClr val="accent1"/>
            </a:fgClr>
            <a:bgClr>
              <a:schemeClr val="bg1"/>
            </a:bgClr>
          </a:pattFill>
          <a:effectLst/>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84052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434190" y="0"/>
            <a:ext cx="5757810" cy="6304134"/>
          </a:xfrm>
          <a:custGeom>
            <a:avLst/>
            <a:gdLst>
              <a:gd name="connsiteX0" fmla="*/ 612307 w 5757810"/>
              <a:gd name="connsiteY0" fmla="*/ 0 h 6304134"/>
              <a:gd name="connsiteX1" fmla="*/ 5757810 w 5757810"/>
              <a:gd name="connsiteY1" fmla="*/ 0 h 6304134"/>
              <a:gd name="connsiteX2" fmla="*/ 5757810 w 5757810"/>
              <a:gd name="connsiteY2" fmla="*/ 5974739 h 6304134"/>
              <a:gd name="connsiteX3" fmla="*/ 5748467 w 5757810"/>
              <a:gd name="connsiteY3" fmla="*/ 5978963 h 6304134"/>
              <a:gd name="connsiteX4" fmla="*/ 4137835 w 5757810"/>
              <a:gd name="connsiteY4" fmla="*/ 6304134 h 6304134"/>
              <a:gd name="connsiteX5" fmla="*/ 0 w 5757810"/>
              <a:gd name="connsiteY5" fmla="*/ 2166299 h 6304134"/>
              <a:gd name="connsiteX6" fmla="*/ 599049 w 5757810"/>
              <a:gd name="connsiteY6" fmla="*/ 20681 h 630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7810" h="6304134">
                <a:moveTo>
                  <a:pt x="612307" y="0"/>
                </a:moveTo>
                <a:lnTo>
                  <a:pt x="5757810" y="0"/>
                </a:lnTo>
                <a:lnTo>
                  <a:pt x="5757810" y="5974739"/>
                </a:lnTo>
                <a:lnTo>
                  <a:pt x="5748467" y="5978963"/>
                </a:lnTo>
                <a:cubicBezTo>
                  <a:pt x="5253423" y="6188348"/>
                  <a:pt x="4709151" y="6304134"/>
                  <a:pt x="4137835" y="6304134"/>
                </a:cubicBezTo>
                <a:cubicBezTo>
                  <a:pt x="1852572" y="6304134"/>
                  <a:pt x="0" y="4451562"/>
                  <a:pt x="0" y="2166299"/>
                </a:cubicBezTo>
                <a:cubicBezTo>
                  <a:pt x="0" y="1380740"/>
                  <a:pt x="218908" y="646309"/>
                  <a:pt x="599049" y="20681"/>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1" name="Picture Placeholder 10"/>
          <p:cNvSpPr>
            <a:spLocks noGrp="1"/>
          </p:cNvSpPr>
          <p:nvPr>
            <p:ph type="pic" sz="quarter" idx="12"/>
          </p:nvPr>
        </p:nvSpPr>
        <p:spPr>
          <a:xfrm>
            <a:off x="4589290" y="1631181"/>
            <a:ext cx="5544669" cy="5226819"/>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1293353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8A180CCC-3BB7-9B0F-E29A-788C54547D26}"/>
              </a:ext>
            </a:extLst>
          </p:cNvPr>
          <p:cNvGrpSpPr>
            <a:grpSpLocks/>
          </p:cNvGrpSpPr>
          <p:nvPr userDrawn="1"/>
        </p:nvGrpSpPr>
        <p:grpSpPr bwMode="auto">
          <a:xfrm>
            <a:off x="1454150" y="-1212850"/>
            <a:ext cx="9283700" cy="9283700"/>
            <a:chOff x="3755530" y="494336"/>
            <a:chExt cx="5016500" cy="5016500"/>
          </a:xfrm>
        </p:grpSpPr>
        <p:sp>
          <p:nvSpPr>
            <p:cNvPr id="3" name="Freeform: Shape 5">
              <a:extLst>
                <a:ext uri="{FF2B5EF4-FFF2-40B4-BE49-F238E27FC236}">
                  <a16:creationId xmlns:a16="http://schemas.microsoft.com/office/drawing/2014/main" id="{28BDE434-1B30-D4A9-E6DA-A4CD62F4FC70}"/>
                </a:ext>
              </a:extLst>
            </p:cNvPr>
            <p:cNvSpPr>
              <a:spLocks/>
            </p:cNvSpPr>
            <p:nvPr/>
          </p:nvSpPr>
          <p:spPr bwMode="auto">
            <a:xfrm>
              <a:off x="4184337" y="1496603"/>
              <a:ext cx="3595758" cy="3595758"/>
            </a:xfrm>
            <a:custGeom>
              <a:avLst/>
              <a:gdLst>
                <a:gd name="T0" fmla="*/ 1797882 w 662939"/>
                <a:gd name="T1" fmla="*/ 0 h 662939"/>
                <a:gd name="T2" fmla="*/ 0 w 662939"/>
                <a:gd name="T3" fmla="*/ 1797882 h 662939"/>
                <a:gd name="T4" fmla="*/ 1797882 w 662939"/>
                <a:gd name="T5" fmla="*/ 3595763 h 662939"/>
                <a:gd name="T6" fmla="*/ 3595763 w 662939"/>
                <a:gd name="T7" fmla="*/ 1797882 h 662939"/>
                <a:gd name="T8" fmla="*/ 1797882 w 662939"/>
                <a:gd name="T9" fmla="*/ 0 h 662939"/>
                <a:gd name="T10" fmla="*/ 1797882 w 662939"/>
                <a:gd name="T11" fmla="*/ 2996470 h 662939"/>
                <a:gd name="T12" fmla="*/ 594130 w 662939"/>
                <a:gd name="T13" fmla="*/ 1792713 h 662939"/>
                <a:gd name="T14" fmla="*/ 1797882 w 662939"/>
                <a:gd name="T15" fmla="*/ 588961 h 662939"/>
                <a:gd name="T16" fmla="*/ 3001633 w 662939"/>
                <a:gd name="T17" fmla="*/ 1792713 h 662939"/>
                <a:gd name="T18" fmla="*/ 1797882 w 662939"/>
                <a:gd name="T19" fmla="*/ 2996470 h 6629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2939" h="662939">
                  <a:moveTo>
                    <a:pt x="331470" y="0"/>
                  </a:moveTo>
                  <a:cubicBezTo>
                    <a:pt x="148590" y="0"/>
                    <a:pt x="0" y="148590"/>
                    <a:pt x="0" y="331470"/>
                  </a:cubicBezTo>
                  <a:cubicBezTo>
                    <a:pt x="0" y="514350"/>
                    <a:pt x="148590" y="662940"/>
                    <a:pt x="331470" y="662940"/>
                  </a:cubicBezTo>
                  <a:cubicBezTo>
                    <a:pt x="514350" y="662940"/>
                    <a:pt x="662940" y="514350"/>
                    <a:pt x="662940" y="331470"/>
                  </a:cubicBezTo>
                  <a:cubicBezTo>
                    <a:pt x="662940" y="148590"/>
                    <a:pt x="515302" y="0"/>
                    <a:pt x="331470" y="0"/>
                  </a:cubicBezTo>
                  <a:close/>
                  <a:moveTo>
                    <a:pt x="331470" y="552450"/>
                  </a:moveTo>
                  <a:cubicBezTo>
                    <a:pt x="209550" y="552450"/>
                    <a:pt x="109538" y="453390"/>
                    <a:pt x="109538" y="330517"/>
                  </a:cubicBezTo>
                  <a:cubicBezTo>
                    <a:pt x="109538" y="208598"/>
                    <a:pt x="208597" y="108585"/>
                    <a:pt x="331470" y="108585"/>
                  </a:cubicBezTo>
                  <a:cubicBezTo>
                    <a:pt x="454342" y="108585"/>
                    <a:pt x="553402" y="207645"/>
                    <a:pt x="553402" y="330517"/>
                  </a:cubicBezTo>
                  <a:cubicBezTo>
                    <a:pt x="553402" y="453390"/>
                    <a:pt x="454342" y="552450"/>
                    <a:pt x="331470" y="552450"/>
                  </a:cubicBez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6">
              <a:extLst>
                <a:ext uri="{FF2B5EF4-FFF2-40B4-BE49-F238E27FC236}">
                  <a16:creationId xmlns:a16="http://schemas.microsoft.com/office/drawing/2014/main" id="{C2095E23-93DF-D89D-A163-52B4D9D95BB3}"/>
                </a:ext>
              </a:extLst>
            </p:cNvPr>
            <p:cNvSpPr>
              <a:spLocks/>
            </p:cNvSpPr>
            <p:nvPr/>
          </p:nvSpPr>
          <p:spPr bwMode="auto">
            <a:xfrm>
              <a:off x="6183703" y="3356481"/>
              <a:ext cx="1177923" cy="1255415"/>
            </a:xfrm>
            <a:custGeom>
              <a:avLst/>
              <a:gdLst>
                <a:gd name="T0" fmla="*/ 749120 w 217170"/>
                <a:gd name="T1" fmla="*/ 0 h 231457"/>
                <a:gd name="T2" fmla="*/ 0 w 217170"/>
                <a:gd name="T3" fmla="*/ 821443 h 231457"/>
                <a:gd name="T4" fmla="*/ 0 w 217170"/>
                <a:gd name="T5" fmla="*/ 1255415 h 231457"/>
                <a:gd name="T6" fmla="*/ 1177923 w 217170"/>
                <a:gd name="T7" fmla="*/ 0 h 231457"/>
                <a:gd name="T8" fmla="*/ 749120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7">
              <a:extLst>
                <a:ext uri="{FF2B5EF4-FFF2-40B4-BE49-F238E27FC236}">
                  <a16:creationId xmlns:a16="http://schemas.microsoft.com/office/drawing/2014/main" id="{B49F1012-14DB-883A-5235-B83D93EBEB44}"/>
                </a:ext>
              </a:extLst>
            </p:cNvPr>
            <p:cNvSpPr>
              <a:spLocks/>
            </p:cNvSpPr>
            <p:nvPr/>
          </p:nvSpPr>
          <p:spPr bwMode="auto">
            <a:xfrm>
              <a:off x="3755530" y="3356481"/>
              <a:ext cx="1999366" cy="2154355"/>
            </a:xfrm>
            <a:custGeom>
              <a:avLst/>
              <a:gdLst>
                <a:gd name="T0" fmla="*/ 1999371 w 368617"/>
                <a:gd name="T1" fmla="*/ 1410404 h 397192"/>
                <a:gd name="T2" fmla="*/ 738788 w 368617"/>
                <a:gd name="T3" fmla="*/ 0 h 397192"/>
                <a:gd name="T4" fmla="*/ 0 w 368617"/>
                <a:gd name="T5" fmla="*/ 0 h 397192"/>
                <a:gd name="T6" fmla="*/ 1999371 w 368617"/>
                <a:gd name="T7" fmla="*/ 2154355 h 397192"/>
                <a:gd name="T8" fmla="*/ 1999371 w 368617"/>
                <a:gd name="T9" fmla="*/ 1410404 h 397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617" h="397192">
                  <a:moveTo>
                    <a:pt x="368618" y="260032"/>
                  </a:moveTo>
                  <a:cubicBezTo>
                    <a:pt x="240030" y="240030"/>
                    <a:pt x="141922" y="132397"/>
                    <a:pt x="136208" y="0"/>
                  </a:cubicBezTo>
                  <a:lnTo>
                    <a:pt x="0" y="0"/>
                  </a:lnTo>
                  <a:cubicBezTo>
                    <a:pt x="5715" y="207645"/>
                    <a:pt x="165735" y="376238"/>
                    <a:pt x="368618" y="397192"/>
                  </a:cubicBezTo>
                  <a:lnTo>
                    <a:pt x="368618" y="260032"/>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1">
              <a:extLst>
                <a:ext uri="{FF2B5EF4-FFF2-40B4-BE49-F238E27FC236}">
                  <a16:creationId xmlns:a16="http://schemas.microsoft.com/office/drawing/2014/main" id="{75D1530B-7AE6-A0F4-9FAF-4A2C0459DD23}"/>
                </a:ext>
              </a:extLst>
            </p:cNvPr>
            <p:cNvSpPr>
              <a:spLocks/>
            </p:cNvSpPr>
            <p:nvPr/>
          </p:nvSpPr>
          <p:spPr bwMode="auto">
            <a:xfrm>
              <a:off x="3760699" y="1072965"/>
              <a:ext cx="1994201" cy="2009698"/>
            </a:xfrm>
            <a:custGeom>
              <a:avLst/>
              <a:gdLst>
                <a:gd name="T0" fmla="*/ 1994201 w 367665"/>
                <a:gd name="T1" fmla="*/ 0 h 370522"/>
                <a:gd name="T2" fmla="*/ 0 w 367665"/>
                <a:gd name="T3" fmla="*/ 2009698 h 370522"/>
                <a:gd name="T4" fmla="*/ 743951 w 367665"/>
                <a:gd name="T5" fmla="*/ 2009698 h 370522"/>
                <a:gd name="T6" fmla="*/ 1994201 w 367665"/>
                <a:gd name="T7" fmla="*/ 743951 h 370522"/>
                <a:gd name="T8" fmla="*/ 1994201 w 367665"/>
                <a:gd name="T9" fmla="*/ 0 h 370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665" h="370522">
                  <a:moveTo>
                    <a:pt x="367665" y="0"/>
                  </a:moveTo>
                  <a:cubicBezTo>
                    <a:pt x="172403" y="20003"/>
                    <a:pt x="18097" y="175260"/>
                    <a:pt x="0" y="370522"/>
                  </a:cubicBezTo>
                  <a:lnTo>
                    <a:pt x="137160" y="370522"/>
                  </a:lnTo>
                  <a:cubicBezTo>
                    <a:pt x="154305" y="250508"/>
                    <a:pt x="247650" y="155258"/>
                    <a:pt x="367665" y="137160"/>
                  </a:cubicBezTo>
                  <a:lnTo>
                    <a:pt x="367665"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2">
              <a:extLst>
                <a:ext uri="{FF2B5EF4-FFF2-40B4-BE49-F238E27FC236}">
                  <a16:creationId xmlns:a16="http://schemas.microsoft.com/office/drawing/2014/main" id="{D3105842-E790-CAEF-E414-7C0E5E5D10CD}"/>
                </a:ext>
              </a:extLst>
            </p:cNvPr>
            <p:cNvSpPr>
              <a:spLocks/>
            </p:cNvSpPr>
            <p:nvPr/>
          </p:nvSpPr>
          <p:spPr bwMode="auto">
            <a:xfrm>
              <a:off x="6302531" y="3464971"/>
              <a:ext cx="1994196" cy="2009698"/>
            </a:xfrm>
            <a:custGeom>
              <a:avLst/>
              <a:gdLst>
                <a:gd name="T0" fmla="*/ 0 w 367664"/>
                <a:gd name="T1" fmla="*/ 2009703 h 370522"/>
                <a:gd name="T2" fmla="*/ 1994201 w 367664"/>
                <a:gd name="T3" fmla="*/ 0 h 370522"/>
                <a:gd name="T4" fmla="*/ 1250251 w 367664"/>
                <a:gd name="T5" fmla="*/ 0 h 370522"/>
                <a:gd name="T6" fmla="*/ 0 w 367664"/>
                <a:gd name="T7" fmla="*/ 1265753 h 370522"/>
                <a:gd name="T8" fmla="*/ 0 w 367664"/>
                <a:gd name="T9" fmla="*/ 2009703 h 370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664" h="370522">
                  <a:moveTo>
                    <a:pt x="0" y="370523"/>
                  </a:moveTo>
                  <a:cubicBezTo>
                    <a:pt x="195263" y="350520"/>
                    <a:pt x="349567" y="195263"/>
                    <a:pt x="367665" y="0"/>
                  </a:cubicBezTo>
                  <a:lnTo>
                    <a:pt x="230505" y="0"/>
                  </a:lnTo>
                  <a:cubicBezTo>
                    <a:pt x="213360" y="120015"/>
                    <a:pt x="120015" y="215265"/>
                    <a:pt x="0" y="233363"/>
                  </a:cubicBezTo>
                  <a:lnTo>
                    <a:pt x="0" y="370523"/>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3">
              <a:extLst>
                <a:ext uri="{FF2B5EF4-FFF2-40B4-BE49-F238E27FC236}">
                  <a16:creationId xmlns:a16="http://schemas.microsoft.com/office/drawing/2014/main" id="{A29F0627-3507-F961-0844-0200EB8F460D}"/>
                </a:ext>
              </a:extLst>
            </p:cNvPr>
            <p:cNvSpPr>
              <a:spLocks/>
            </p:cNvSpPr>
            <p:nvPr/>
          </p:nvSpPr>
          <p:spPr bwMode="auto">
            <a:xfrm>
              <a:off x="6266364" y="494336"/>
              <a:ext cx="2505666" cy="2495333"/>
            </a:xfrm>
            <a:custGeom>
              <a:avLst/>
              <a:gdLst>
                <a:gd name="T0" fmla="*/ 0 w 461962"/>
                <a:gd name="T1" fmla="*/ 0 h 460057"/>
                <a:gd name="T2" fmla="*/ 0 w 461962"/>
                <a:gd name="T3" fmla="*/ 919606 h 460057"/>
                <a:gd name="T4" fmla="*/ 1586065 w 461962"/>
                <a:gd name="T5" fmla="*/ 2495338 h 460057"/>
                <a:gd name="T6" fmla="*/ 2505671 w 461962"/>
                <a:gd name="T7" fmla="*/ 2495338 h 460057"/>
                <a:gd name="T8" fmla="*/ 0 w 461962"/>
                <a:gd name="T9" fmla="*/ 0 h 460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2" name="Freeform: Shape 14">
              <a:extLst>
                <a:ext uri="{FF2B5EF4-FFF2-40B4-BE49-F238E27FC236}">
                  <a16:creationId xmlns:a16="http://schemas.microsoft.com/office/drawing/2014/main" id="{83011244-7AE9-5082-A58A-3C019041F0A3}"/>
                </a:ext>
              </a:extLst>
            </p:cNvPr>
            <p:cNvSpPr>
              <a:spLocks/>
            </p:cNvSpPr>
            <p:nvPr/>
          </p:nvSpPr>
          <p:spPr bwMode="auto">
            <a:xfrm>
              <a:off x="6183703" y="3356481"/>
              <a:ext cx="1177923" cy="1255415"/>
            </a:xfrm>
            <a:custGeom>
              <a:avLst/>
              <a:gdLst>
                <a:gd name="T0" fmla="*/ 749120 w 217170"/>
                <a:gd name="T1" fmla="*/ 0 h 231457"/>
                <a:gd name="T2" fmla="*/ 0 w 217170"/>
                <a:gd name="T3" fmla="*/ 821443 h 231457"/>
                <a:gd name="T4" fmla="*/ 0 w 217170"/>
                <a:gd name="T5" fmla="*/ 1255415 h 231457"/>
                <a:gd name="T6" fmla="*/ 1177923 w 217170"/>
                <a:gd name="T7" fmla="*/ 0 h 231457"/>
                <a:gd name="T8" fmla="*/ 749120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3" name="Freeform: Shape 15">
              <a:extLst>
                <a:ext uri="{FF2B5EF4-FFF2-40B4-BE49-F238E27FC236}">
                  <a16:creationId xmlns:a16="http://schemas.microsoft.com/office/drawing/2014/main" id="{4E52F503-5105-CEC6-9184-0AFB6195E750}"/>
                </a:ext>
              </a:extLst>
            </p:cNvPr>
            <p:cNvSpPr>
              <a:spLocks/>
            </p:cNvSpPr>
            <p:nvPr/>
          </p:nvSpPr>
          <p:spPr bwMode="auto">
            <a:xfrm>
              <a:off x="4602808" y="1935738"/>
              <a:ext cx="1245082" cy="1255415"/>
            </a:xfrm>
            <a:custGeom>
              <a:avLst/>
              <a:gdLst>
                <a:gd name="T0" fmla="*/ 1245087 w 229552"/>
                <a:gd name="T1" fmla="*/ 0 h 231457"/>
                <a:gd name="T2" fmla="*/ 0 w 229552"/>
                <a:gd name="T3" fmla="*/ 1255420 h 231457"/>
                <a:gd name="T4" fmla="*/ 464969 w 229552"/>
                <a:gd name="T5" fmla="*/ 1255420 h 231457"/>
                <a:gd name="T6" fmla="*/ 1245087 w 229552"/>
                <a:gd name="T7" fmla="*/ 464970 h 231457"/>
                <a:gd name="T8" fmla="*/ 1245087 w 229552"/>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552" h="231457">
                  <a:moveTo>
                    <a:pt x="229553" y="0"/>
                  </a:moveTo>
                  <a:cubicBezTo>
                    <a:pt x="107633" y="12383"/>
                    <a:pt x="11430" y="109538"/>
                    <a:pt x="0" y="231458"/>
                  </a:cubicBezTo>
                  <a:lnTo>
                    <a:pt x="85725" y="231458"/>
                  </a:lnTo>
                  <a:cubicBezTo>
                    <a:pt x="96203" y="156210"/>
                    <a:pt x="155258" y="97155"/>
                    <a:pt x="229553" y="85725"/>
                  </a:cubicBezTo>
                  <a:lnTo>
                    <a:pt x="229553" y="0"/>
                  </a:ln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4" name="Freeform: Shape 16">
              <a:extLst>
                <a:ext uri="{FF2B5EF4-FFF2-40B4-BE49-F238E27FC236}">
                  <a16:creationId xmlns:a16="http://schemas.microsoft.com/office/drawing/2014/main" id="{A079BE07-1F4A-DFE4-7AE1-17E1E6B6B29A}"/>
                </a:ext>
              </a:extLst>
            </p:cNvPr>
            <p:cNvSpPr>
              <a:spLocks/>
            </p:cNvSpPr>
            <p:nvPr/>
          </p:nvSpPr>
          <p:spPr bwMode="auto">
            <a:xfrm>
              <a:off x="6266364" y="494336"/>
              <a:ext cx="2505666" cy="2495333"/>
            </a:xfrm>
            <a:custGeom>
              <a:avLst/>
              <a:gdLst>
                <a:gd name="T0" fmla="*/ 0 w 461962"/>
                <a:gd name="T1" fmla="*/ 0 h 460057"/>
                <a:gd name="T2" fmla="*/ 0 w 461962"/>
                <a:gd name="T3" fmla="*/ 919606 h 460057"/>
                <a:gd name="T4" fmla="*/ 1586065 w 461962"/>
                <a:gd name="T5" fmla="*/ 2495338 h 460057"/>
                <a:gd name="T6" fmla="*/ 2505671 w 461962"/>
                <a:gd name="T7" fmla="*/ 2495338 h 460057"/>
                <a:gd name="T8" fmla="*/ 0 w 461962"/>
                <a:gd name="T9" fmla="*/ 0 h 460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9" name="Picture Placeholder 6"/>
          <p:cNvSpPr>
            <a:spLocks noGrp="1"/>
          </p:cNvSpPr>
          <p:nvPr>
            <p:ph type="pic" sz="quarter" idx="10"/>
          </p:nvPr>
        </p:nvSpPr>
        <p:spPr>
          <a:xfrm>
            <a:off x="1162050" y="2491576"/>
            <a:ext cx="2862476" cy="3137531"/>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0" name="Picture Placeholder 6"/>
          <p:cNvSpPr>
            <a:spLocks noGrp="1"/>
          </p:cNvSpPr>
          <p:nvPr>
            <p:ph type="pic" sz="quarter" idx="11"/>
          </p:nvPr>
        </p:nvSpPr>
        <p:spPr>
          <a:xfrm>
            <a:off x="4664762" y="2491576"/>
            <a:ext cx="2862476" cy="3137531"/>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1" name="Picture Placeholder 6"/>
          <p:cNvSpPr>
            <a:spLocks noGrp="1"/>
          </p:cNvSpPr>
          <p:nvPr>
            <p:ph type="pic" sz="quarter" idx="12"/>
          </p:nvPr>
        </p:nvSpPr>
        <p:spPr>
          <a:xfrm>
            <a:off x="8167474" y="2491576"/>
            <a:ext cx="2862476" cy="3137531"/>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193739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413502"/>
          </a:xfrm>
          <a:custGeom>
            <a:avLst/>
            <a:gdLst>
              <a:gd name="connsiteX0" fmla="*/ 0 w 12192000"/>
              <a:gd name="connsiteY0" fmla="*/ 0 h 6413502"/>
              <a:gd name="connsiteX1" fmla="*/ 12186920 w 12192000"/>
              <a:gd name="connsiteY1" fmla="*/ 0 h 6413502"/>
              <a:gd name="connsiteX2" fmla="*/ 12192000 w 12192000"/>
              <a:gd name="connsiteY2" fmla="*/ 1826602 h 6413502"/>
              <a:gd name="connsiteX3" fmla="*/ 9227820 w 12192000"/>
              <a:gd name="connsiteY3" fmla="*/ 6413502 h 6413502"/>
              <a:gd name="connsiteX4" fmla="*/ 0 w 12192000"/>
              <a:gd name="connsiteY4" fmla="*/ 4409192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13502">
                <a:moveTo>
                  <a:pt x="0" y="0"/>
                </a:moveTo>
                <a:lnTo>
                  <a:pt x="12186920" y="0"/>
                </a:lnTo>
                <a:lnTo>
                  <a:pt x="12192000" y="1826602"/>
                </a:lnTo>
                <a:lnTo>
                  <a:pt x="9227820" y="6413502"/>
                </a:lnTo>
                <a:lnTo>
                  <a:pt x="0" y="4409192"/>
                </a:lnTo>
                <a:close/>
              </a:path>
            </a:pathLst>
          </a:custGeom>
          <a:pattFill prst="pct70">
            <a:fgClr>
              <a:schemeClr val="accent1"/>
            </a:fgClr>
            <a:bgClr>
              <a:schemeClr val="bg1"/>
            </a:bgClr>
          </a:pattFill>
        </p:spPr>
        <p:txBody>
          <a:bodyPr rtlCol="0">
            <a:noAutofit/>
          </a:bodyPr>
          <a:lstStyle>
            <a:lvl1pPr>
              <a:defRPr sz="1200"/>
            </a:lvl1pPr>
          </a:lstStyle>
          <a:p>
            <a:pPr lvl="0"/>
            <a:endParaRPr lang="en-US" noProof="0"/>
          </a:p>
        </p:txBody>
      </p:sp>
      <p:sp>
        <p:nvSpPr>
          <p:cNvPr id="3" name="Picture Placeholder 2"/>
          <p:cNvSpPr>
            <a:spLocks noGrp="1"/>
          </p:cNvSpPr>
          <p:nvPr>
            <p:ph type="pic" sz="quarter" idx="11"/>
          </p:nvPr>
        </p:nvSpPr>
        <p:spPr>
          <a:xfrm>
            <a:off x="5913830" y="0"/>
            <a:ext cx="5485970" cy="6413502"/>
          </a:xfrm>
          <a:custGeom>
            <a:avLst/>
            <a:gdLst>
              <a:gd name="connsiteX0" fmla="*/ 0 w 5485970"/>
              <a:gd name="connsiteY0" fmla="*/ 0 h 6413502"/>
              <a:gd name="connsiteX1" fmla="*/ 5485970 w 5485970"/>
              <a:gd name="connsiteY1" fmla="*/ 0 h 6413502"/>
              <a:gd name="connsiteX2" fmla="*/ 5485970 w 5485970"/>
              <a:gd name="connsiteY2" fmla="*/ 3052487 h 6413502"/>
              <a:gd name="connsiteX3" fmla="*/ 3313990 w 5485970"/>
              <a:gd name="connsiteY3" fmla="*/ 6413502 h 6413502"/>
              <a:gd name="connsiteX4" fmla="*/ 0 w 5485970"/>
              <a:gd name="connsiteY4" fmla="*/ 5693693 h 6413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970" h="6413502">
                <a:moveTo>
                  <a:pt x="0" y="0"/>
                </a:moveTo>
                <a:lnTo>
                  <a:pt x="5485970" y="0"/>
                </a:lnTo>
                <a:lnTo>
                  <a:pt x="5485970" y="3052487"/>
                </a:lnTo>
                <a:lnTo>
                  <a:pt x="3313990" y="6413502"/>
                </a:lnTo>
                <a:lnTo>
                  <a:pt x="0" y="5693693"/>
                </a:lnTo>
                <a:close/>
              </a:path>
            </a:pathLst>
          </a:cu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9681739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C470EA3D-EA4F-BEE4-5903-CA0949601AB3}"/>
              </a:ext>
            </a:extLst>
          </p:cNvPr>
          <p:cNvGrpSpPr>
            <a:grpSpLocks/>
          </p:cNvGrpSpPr>
          <p:nvPr userDrawn="1"/>
        </p:nvGrpSpPr>
        <p:grpSpPr bwMode="auto">
          <a:xfrm>
            <a:off x="0" y="0"/>
            <a:ext cx="9604375" cy="6858000"/>
            <a:chOff x="0" y="0"/>
            <a:chExt cx="9604977" cy="6858000"/>
          </a:xfrm>
        </p:grpSpPr>
        <p:sp>
          <p:nvSpPr>
            <p:cNvPr id="3" name="Freeform: Shape 6">
              <a:extLst>
                <a:ext uri="{FF2B5EF4-FFF2-40B4-BE49-F238E27FC236}">
                  <a16:creationId xmlns:a16="http://schemas.microsoft.com/office/drawing/2014/main" id="{4A35A87E-6463-644D-F4D8-ECA7E524DB6F}"/>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7">
              <a:extLst>
                <a:ext uri="{FF2B5EF4-FFF2-40B4-BE49-F238E27FC236}">
                  <a16:creationId xmlns:a16="http://schemas.microsoft.com/office/drawing/2014/main" id="{D289AA5E-D49F-366D-CD7C-A118479723DB}"/>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996FD1F2-337C-8DA6-E53C-54DDA05FC205}"/>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92F146C5-487D-9004-EC5F-FC5F2BF1F1A7}"/>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99F7DDBF-90AD-0758-ADAE-D3015C1118C8}"/>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288AC5A6-A28C-E2D9-E3FA-C021275A25E3}"/>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6260E2ED-E4B2-3810-A399-47C03856AC65}"/>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7E1D1EF7-459C-2F86-01BD-FC06A14A5C37}"/>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7" name="Picture Placeholder 6"/>
          <p:cNvSpPr>
            <a:spLocks noGrp="1"/>
          </p:cNvSpPr>
          <p:nvPr>
            <p:ph type="pic" sz="quarter" idx="10"/>
          </p:nvPr>
        </p:nvSpPr>
        <p:spPr>
          <a:xfrm>
            <a:off x="1503837" y="676274"/>
            <a:ext cx="4959146" cy="6181726"/>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221485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76FC13B8-43B0-1302-5211-D8317D3A1C48}"/>
              </a:ext>
            </a:extLst>
          </p:cNvPr>
          <p:cNvGrpSpPr>
            <a:grpSpLocks/>
          </p:cNvGrpSpPr>
          <p:nvPr userDrawn="1"/>
        </p:nvGrpSpPr>
        <p:grpSpPr bwMode="auto">
          <a:xfrm>
            <a:off x="0" y="0"/>
            <a:ext cx="9604375" cy="6858000"/>
            <a:chOff x="0" y="0"/>
            <a:chExt cx="9604977" cy="6858000"/>
          </a:xfrm>
        </p:grpSpPr>
        <p:sp>
          <p:nvSpPr>
            <p:cNvPr id="3" name="Freeform: Shape 11">
              <a:extLst>
                <a:ext uri="{FF2B5EF4-FFF2-40B4-BE49-F238E27FC236}">
                  <a16:creationId xmlns:a16="http://schemas.microsoft.com/office/drawing/2014/main" id="{8E31DE01-5753-BB57-95F4-564A282F632A}"/>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12">
              <a:extLst>
                <a:ext uri="{FF2B5EF4-FFF2-40B4-BE49-F238E27FC236}">
                  <a16:creationId xmlns:a16="http://schemas.microsoft.com/office/drawing/2014/main" id="{DBF3D2E1-37B9-3BDB-7018-40F021006E81}"/>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3">
              <a:extLst>
                <a:ext uri="{FF2B5EF4-FFF2-40B4-BE49-F238E27FC236}">
                  <a16:creationId xmlns:a16="http://schemas.microsoft.com/office/drawing/2014/main" id="{9717E358-4A96-5A86-D56F-C03EF70C3601}"/>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4">
              <a:extLst>
                <a:ext uri="{FF2B5EF4-FFF2-40B4-BE49-F238E27FC236}">
                  <a16:creationId xmlns:a16="http://schemas.microsoft.com/office/drawing/2014/main" id="{D85316F4-5CA7-89D8-41E5-13FCB54AABB9}"/>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5">
              <a:extLst>
                <a:ext uri="{FF2B5EF4-FFF2-40B4-BE49-F238E27FC236}">
                  <a16:creationId xmlns:a16="http://schemas.microsoft.com/office/drawing/2014/main" id="{B5B4D44B-73FD-E7BE-3C35-9D3098FD3711}"/>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6">
              <a:extLst>
                <a:ext uri="{FF2B5EF4-FFF2-40B4-BE49-F238E27FC236}">
                  <a16:creationId xmlns:a16="http://schemas.microsoft.com/office/drawing/2014/main" id="{54876051-FE51-8016-16B1-421423B1512E}"/>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7">
              <a:extLst>
                <a:ext uri="{FF2B5EF4-FFF2-40B4-BE49-F238E27FC236}">
                  <a16:creationId xmlns:a16="http://schemas.microsoft.com/office/drawing/2014/main" id="{75B0D9AF-BB79-21AB-C52A-B0380151EE4E}"/>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8">
              <a:extLst>
                <a:ext uri="{FF2B5EF4-FFF2-40B4-BE49-F238E27FC236}">
                  <a16:creationId xmlns:a16="http://schemas.microsoft.com/office/drawing/2014/main" id="{FAA2E15D-CAF6-7336-14B9-77E643C9C79D}"/>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22" name="Picture Placeholder 21"/>
          <p:cNvSpPr>
            <a:spLocks noGrp="1"/>
          </p:cNvSpPr>
          <p:nvPr>
            <p:ph type="pic" sz="quarter" idx="11"/>
          </p:nvPr>
        </p:nvSpPr>
        <p:spPr>
          <a:xfrm>
            <a:off x="3715626" y="1137917"/>
            <a:ext cx="2378766" cy="2373755"/>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23" name="Picture Placeholder 22"/>
          <p:cNvSpPr>
            <a:spLocks noGrp="1"/>
          </p:cNvSpPr>
          <p:nvPr>
            <p:ph type="pic" sz="quarter" idx="12"/>
          </p:nvPr>
        </p:nvSpPr>
        <p:spPr>
          <a:xfrm>
            <a:off x="3715626" y="3766626"/>
            <a:ext cx="2378766"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24" name="Picture Placeholder 23"/>
          <p:cNvSpPr>
            <a:spLocks noGrp="1"/>
          </p:cNvSpPr>
          <p:nvPr>
            <p:ph type="pic" sz="quarter" idx="13"/>
          </p:nvPr>
        </p:nvSpPr>
        <p:spPr>
          <a:xfrm>
            <a:off x="1092201" y="3410420"/>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21" name="Picture Placeholder 20"/>
          <p:cNvSpPr>
            <a:spLocks noGrp="1"/>
          </p:cNvSpPr>
          <p:nvPr>
            <p:ph type="pic" sz="quarter" idx="10"/>
          </p:nvPr>
        </p:nvSpPr>
        <p:spPr>
          <a:xfrm>
            <a:off x="1092201" y="781713"/>
            <a:ext cx="2383778" cy="2386524"/>
          </a:xfrm>
          <a:custGeom>
            <a:avLst/>
            <a:gdLst>
              <a:gd name="connsiteX0" fmla="*/ 134800 w 2260600"/>
              <a:gd name="connsiteY0" fmla="*/ 0 h 2463386"/>
              <a:gd name="connsiteX1" fmla="*/ 2125800 w 2260600"/>
              <a:gd name="connsiteY1" fmla="*/ 0 h 2463386"/>
              <a:gd name="connsiteX2" fmla="*/ 2260600 w 2260600"/>
              <a:gd name="connsiteY2" fmla="*/ 134800 h 2463386"/>
              <a:gd name="connsiteX3" fmla="*/ 2260600 w 2260600"/>
              <a:gd name="connsiteY3" fmla="*/ 2328586 h 2463386"/>
              <a:gd name="connsiteX4" fmla="*/ 2125800 w 2260600"/>
              <a:gd name="connsiteY4" fmla="*/ 2463386 h 2463386"/>
              <a:gd name="connsiteX5" fmla="*/ 134800 w 2260600"/>
              <a:gd name="connsiteY5" fmla="*/ 2463386 h 2463386"/>
              <a:gd name="connsiteX6" fmla="*/ 0 w 2260600"/>
              <a:gd name="connsiteY6" fmla="*/ 2328586 h 2463386"/>
              <a:gd name="connsiteX7" fmla="*/ 0 w 2260600"/>
              <a:gd name="connsiteY7" fmla="*/ 134800 h 2463386"/>
              <a:gd name="connsiteX8" fmla="*/ 134800 w 2260600"/>
              <a:gd name="connsiteY8" fmla="*/ 0 h 246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0600" h="2463386">
                <a:moveTo>
                  <a:pt x="134800" y="0"/>
                </a:moveTo>
                <a:lnTo>
                  <a:pt x="2125800" y="0"/>
                </a:lnTo>
                <a:cubicBezTo>
                  <a:pt x="2200248" y="0"/>
                  <a:pt x="2260600" y="60352"/>
                  <a:pt x="2260600" y="134800"/>
                </a:cubicBezTo>
                <a:lnTo>
                  <a:pt x="2260600" y="2328586"/>
                </a:lnTo>
                <a:cubicBezTo>
                  <a:pt x="2260600" y="2403034"/>
                  <a:pt x="2200248" y="2463386"/>
                  <a:pt x="2125800" y="2463386"/>
                </a:cubicBezTo>
                <a:lnTo>
                  <a:pt x="134800" y="2463386"/>
                </a:lnTo>
                <a:cubicBezTo>
                  <a:pt x="60352" y="2463386"/>
                  <a:pt x="0" y="2403034"/>
                  <a:pt x="0" y="2328586"/>
                </a:cubicBezTo>
                <a:lnTo>
                  <a:pt x="0" y="134800"/>
                </a:lnTo>
                <a:cubicBezTo>
                  <a:pt x="0" y="60352"/>
                  <a:pt x="60352" y="0"/>
                  <a:pt x="134800"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790981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3422A588-AFD7-0079-AD3D-0E9B0CE1D910}"/>
              </a:ext>
            </a:extLst>
          </p:cNvPr>
          <p:cNvGrpSpPr>
            <a:grpSpLocks/>
          </p:cNvGrpSpPr>
          <p:nvPr userDrawn="1"/>
        </p:nvGrpSpPr>
        <p:grpSpPr bwMode="auto">
          <a:xfrm flipH="1">
            <a:off x="2587625" y="0"/>
            <a:ext cx="9604375" cy="6858000"/>
            <a:chOff x="0" y="0"/>
            <a:chExt cx="9604977" cy="6858000"/>
          </a:xfrm>
        </p:grpSpPr>
        <p:sp>
          <p:nvSpPr>
            <p:cNvPr id="3" name="Freeform: Shape 24">
              <a:extLst>
                <a:ext uri="{FF2B5EF4-FFF2-40B4-BE49-F238E27FC236}">
                  <a16:creationId xmlns:a16="http://schemas.microsoft.com/office/drawing/2014/main" id="{BDC66939-0E79-BD01-890A-9961D4E0A357}"/>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25">
              <a:extLst>
                <a:ext uri="{FF2B5EF4-FFF2-40B4-BE49-F238E27FC236}">
                  <a16:creationId xmlns:a16="http://schemas.microsoft.com/office/drawing/2014/main" id="{59674D77-27B9-4AFA-B7C8-5A3483AF2AAB}"/>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26">
              <a:extLst>
                <a:ext uri="{FF2B5EF4-FFF2-40B4-BE49-F238E27FC236}">
                  <a16:creationId xmlns:a16="http://schemas.microsoft.com/office/drawing/2014/main" id="{D940AF08-4B26-9A90-B041-C11DA109C7F7}"/>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27">
              <a:extLst>
                <a:ext uri="{FF2B5EF4-FFF2-40B4-BE49-F238E27FC236}">
                  <a16:creationId xmlns:a16="http://schemas.microsoft.com/office/drawing/2014/main" id="{6553FBAC-A10D-6CA4-9EAF-AD486DFB41F9}"/>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28">
              <a:extLst>
                <a:ext uri="{FF2B5EF4-FFF2-40B4-BE49-F238E27FC236}">
                  <a16:creationId xmlns:a16="http://schemas.microsoft.com/office/drawing/2014/main" id="{9715A218-9D24-2C19-C8C7-5AF9FAFD8778}"/>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29">
              <a:extLst>
                <a:ext uri="{FF2B5EF4-FFF2-40B4-BE49-F238E27FC236}">
                  <a16:creationId xmlns:a16="http://schemas.microsoft.com/office/drawing/2014/main" id="{8A2A279F-4BDD-1171-80D8-B85317A2D8D7}"/>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30">
              <a:extLst>
                <a:ext uri="{FF2B5EF4-FFF2-40B4-BE49-F238E27FC236}">
                  <a16:creationId xmlns:a16="http://schemas.microsoft.com/office/drawing/2014/main" id="{927CDD0F-23EC-37C2-63D5-302F3C8DFD3A}"/>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31">
              <a:extLst>
                <a:ext uri="{FF2B5EF4-FFF2-40B4-BE49-F238E27FC236}">
                  <a16:creationId xmlns:a16="http://schemas.microsoft.com/office/drawing/2014/main" id="{4E2F6BBF-A378-DC84-C5F6-2C0E948239ED}"/>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23" name="Picture Placeholder 22"/>
          <p:cNvSpPr>
            <a:spLocks noGrp="1"/>
          </p:cNvSpPr>
          <p:nvPr>
            <p:ph type="pic" sz="quarter" idx="15"/>
          </p:nvPr>
        </p:nvSpPr>
        <p:spPr>
          <a:xfrm>
            <a:off x="8816572" y="4310163"/>
            <a:ext cx="1982056" cy="1653441"/>
          </a:xfrm>
          <a:custGeom>
            <a:avLst/>
            <a:gdLst>
              <a:gd name="connsiteX0" fmla="*/ 141353 w 1982056"/>
              <a:gd name="connsiteY0" fmla="*/ 0 h 1653441"/>
              <a:gd name="connsiteX1" fmla="*/ 1840703 w 1982056"/>
              <a:gd name="connsiteY1" fmla="*/ 0 h 1653441"/>
              <a:gd name="connsiteX2" fmla="*/ 1982056 w 1982056"/>
              <a:gd name="connsiteY2" fmla="*/ 141353 h 1653441"/>
              <a:gd name="connsiteX3" fmla="*/ 1982056 w 1982056"/>
              <a:gd name="connsiteY3" fmla="*/ 1512088 h 1653441"/>
              <a:gd name="connsiteX4" fmla="*/ 1840703 w 1982056"/>
              <a:gd name="connsiteY4" fmla="*/ 1653441 h 1653441"/>
              <a:gd name="connsiteX5" fmla="*/ 141353 w 1982056"/>
              <a:gd name="connsiteY5" fmla="*/ 1653441 h 1653441"/>
              <a:gd name="connsiteX6" fmla="*/ 0 w 1982056"/>
              <a:gd name="connsiteY6" fmla="*/ 1512088 h 1653441"/>
              <a:gd name="connsiteX7" fmla="*/ 0 w 1982056"/>
              <a:gd name="connsiteY7" fmla="*/ 141353 h 1653441"/>
              <a:gd name="connsiteX8" fmla="*/ 141353 w 1982056"/>
              <a:gd name="connsiteY8" fmla="*/ 0 h 165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653441">
                <a:moveTo>
                  <a:pt x="141353" y="0"/>
                </a:moveTo>
                <a:lnTo>
                  <a:pt x="1840703" y="0"/>
                </a:lnTo>
                <a:cubicBezTo>
                  <a:pt x="1918770" y="0"/>
                  <a:pt x="1982056" y="63286"/>
                  <a:pt x="1982056" y="141353"/>
                </a:cubicBezTo>
                <a:lnTo>
                  <a:pt x="1982056" y="1512088"/>
                </a:lnTo>
                <a:cubicBezTo>
                  <a:pt x="1982056" y="1590155"/>
                  <a:pt x="1918770" y="1653441"/>
                  <a:pt x="1840703" y="1653441"/>
                </a:cubicBezTo>
                <a:lnTo>
                  <a:pt x="141353" y="1653441"/>
                </a:lnTo>
                <a:cubicBezTo>
                  <a:pt x="63286" y="1653441"/>
                  <a:pt x="0" y="1590155"/>
                  <a:pt x="0" y="1512088"/>
                </a:cubicBezTo>
                <a:lnTo>
                  <a:pt x="0" y="141353"/>
                </a:lnTo>
                <a:cubicBezTo>
                  <a:pt x="0" y="63286"/>
                  <a:pt x="63286" y="0"/>
                  <a:pt x="141353"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21" name="Picture Placeholder 20"/>
          <p:cNvSpPr>
            <a:spLocks noGrp="1"/>
          </p:cNvSpPr>
          <p:nvPr>
            <p:ph type="pic" sz="quarter" idx="14"/>
          </p:nvPr>
        </p:nvSpPr>
        <p:spPr>
          <a:xfrm>
            <a:off x="8816572" y="1962423"/>
            <a:ext cx="1982056" cy="2196392"/>
          </a:xfrm>
          <a:custGeom>
            <a:avLst/>
            <a:gdLst>
              <a:gd name="connsiteX0" fmla="*/ 117556 w 1982056"/>
              <a:gd name="connsiteY0" fmla="*/ 0 h 2196392"/>
              <a:gd name="connsiteX1" fmla="*/ 1864500 w 1982056"/>
              <a:gd name="connsiteY1" fmla="*/ 0 h 2196392"/>
              <a:gd name="connsiteX2" fmla="*/ 1982056 w 1982056"/>
              <a:gd name="connsiteY2" fmla="*/ 117556 h 2196392"/>
              <a:gd name="connsiteX3" fmla="*/ 1982056 w 1982056"/>
              <a:gd name="connsiteY3" fmla="*/ 2078836 h 2196392"/>
              <a:gd name="connsiteX4" fmla="*/ 1864500 w 1982056"/>
              <a:gd name="connsiteY4" fmla="*/ 2196392 h 2196392"/>
              <a:gd name="connsiteX5" fmla="*/ 117556 w 1982056"/>
              <a:gd name="connsiteY5" fmla="*/ 2196392 h 2196392"/>
              <a:gd name="connsiteX6" fmla="*/ 0 w 1982056"/>
              <a:gd name="connsiteY6" fmla="*/ 2078836 h 2196392"/>
              <a:gd name="connsiteX7" fmla="*/ 0 w 1982056"/>
              <a:gd name="connsiteY7" fmla="*/ 117556 h 2196392"/>
              <a:gd name="connsiteX8" fmla="*/ 117556 w 1982056"/>
              <a:gd name="connsiteY8" fmla="*/ 0 h 219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2196392">
                <a:moveTo>
                  <a:pt x="117556" y="0"/>
                </a:moveTo>
                <a:lnTo>
                  <a:pt x="1864500" y="0"/>
                </a:lnTo>
                <a:cubicBezTo>
                  <a:pt x="1929424" y="0"/>
                  <a:pt x="1982056" y="52632"/>
                  <a:pt x="1982056" y="117556"/>
                </a:cubicBezTo>
                <a:lnTo>
                  <a:pt x="1982056" y="2078836"/>
                </a:lnTo>
                <a:cubicBezTo>
                  <a:pt x="1982056" y="2143760"/>
                  <a:pt x="1929424" y="2196392"/>
                  <a:pt x="1864500" y="2196392"/>
                </a:cubicBezTo>
                <a:lnTo>
                  <a:pt x="117556" y="2196392"/>
                </a:lnTo>
                <a:cubicBezTo>
                  <a:pt x="52632" y="2196392"/>
                  <a:pt x="0" y="2143760"/>
                  <a:pt x="0" y="2078836"/>
                </a:cubicBezTo>
                <a:lnTo>
                  <a:pt x="0" y="117556"/>
                </a:lnTo>
                <a:cubicBezTo>
                  <a:pt x="0" y="52632"/>
                  <a:pt x="52632" y="0"/>
                  <a:pt x="117556"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9" name="Picture Placeholder 18"/>
          <p:cNvSpPr>
            <a:spLocks noGrp="1"/>
          </p:cNvSpPr>
          <p:nvPr>
            <p:ph type="pic" sz="quarter" idx="13"/>
          </p:nvPr>
        </p:nvSpPr>
        <p:spPr>
          <a:xfrm>
            <a:off x="5270435" y="1962423"/>
            <a:ext cx="3400279" cy="4001178"/>
          </a:xfrm>
          <a:custGeom>
            <a:avLst/>
            <a:gdLst>
              <a:gd name="connsiteX0" fmla="*/ 166172 w 3400279"/>
              <a:gd name="connsiteY0" fmla="*/ 0 h 4001178"/>
              <a:gd name="connsiteX1" fmla="*/ 3234107 w 3400279"/>
              <a:gd name="connsiteY1" fmla="*/ 0 h 4001178"/>
              <a:gd name="connsiteX2" fmla="*/ 3400279 w 3400279"/>
              <a:gd name="connsiteY2" fmla="*/ 166172 h 4001178"/>
              <a:gd name="connsiteX3" fmla="*/ 3400279 w 3400279"/>
              <a:gd name="connsiteY3" fmla="*/ 3835006 h 4001178"/>
              <a:gd name="connsiteX4" fmla="*/ 3234107 w 3400279"/>
              <a:gd name="connsiteY4" fmla="*/ 4001178 h 4001178"/>
              <a:gd name="connsiteX5" fmla="*/ 166172 w 3400279"/>
              <a:gd name="connsiteY5" fmla="*/ 4001178 h 4001178"/>
              <a:gd name="connsiteX6" fmla="*/ 0 w 3400279"/>
              <a:gd name="connsiteY6" fmla="*/ 3835006 h 4001178"/>
              <a:gd name="connsiteX7" fmla="*/ 0 w 3400279"/>
              <a:gd name="connsiteY7" fmla="*/ 166172 h 4001178"/>
              <a:gd name="connsiteX8" fmla="*/ 166172 w 3400279"/>
              <a:gd name="connsiteY8" fmla="*/ 0 h 400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279" h="4001178">
                <a:moveTo>
                  <a:pt x="166172" y="0"/>
                </a:moveTo>
                <a:lnTo>
                  <a:pt x="3234107" y="0"/>
                </a:lnTo>
                <a:cubicBezTo>
                  <a:pt x="3325881" y="0"/>
                  <a:pt x="3400279" y="74398"/>
                  <a:pt x="3400279" y="166172"/>
                </a:cubicBezTo>
                <a:lnTo>
                  <a:pt x="3400279" y="3835006"/>
                </a:lnTo>
                <a:cubicBezTo>
                  <a:pt x="3400279" y="3926780"/>
                  <a:pt x="3325881" y="4001178"/>
                  <a:pt x="3234107" y="4001178"/>
                </a:cubicBezTo>
                <a:lnTo>
                  <a:pt x="166172" y="4001178"/>
                </a:lnTo>
                <a:cubicBezTo>
                  <a:pt x="74398" y="4001178"/>
                  <a:pt x="0" y="3926780"/>
                  <a:pt x="0" y="3835006"/>
                </a:cubicBezTo>
                <a:lnTo>
                  <a:pt x="0" y="166172"/>
                </a:lnTo>
                <a:cubicBezTo>
                  <a:pt x="0" y="74398"/>
                  <a:pt x="74398" y="0"/>
                  <a:pt x="166172" y="0"/>
                </a:cubicBezTo>
                <a:close/>
              </a:path>
            </a:pathLst>
          </a:custGeom>
          <a:pattFill prst="pct50">
            <a:fgClr>
              <a:schemeClr val="accent1"/>
            </a:fgClr>
            <a:bgClr>
              <a:schemeClr val="bg1"/>
            </a:bgClr>
          </a:pattFill>
        </p:spPr>
        <p:txBody>
          <a:bodyPr rtlCol="0">
            <a:noAutofit/>
          </a:bodyPr>
          <a:lstStyle>
            <a:lvl1pPr>
              <a:defRPr sz="1200"/>
            </a:lvl1pPr>
          </a:lstStyle>
          <a:p>
            <a:pPr lvl="0"/>
            <a:endParaRPr lang="en-US" noProof="0"/>
          </a:p>
        </p:txBody>
      </p:sp>
      <p:sp>
        <p:nvSpPr>
          <p:cNvPr id="17" name="Picture Placeholder 16"/>
          <p:cNvSpPr>
            <a:spLocks noGrp="1"/>
          </p:cNvSpPr>
          <p:nvPr>
            <p:ph type="pic" sz="quarter" idx="12"/>
          </p:nvPr>
        </p:nvSpPr>
        <p:spPr>
          <a:xfrm>
            <a:off x="1399142" y="3653699"/>
            <a:ext cx="3725433" cy="2309903"/>
          </a:xfrm>
          <a:custGeom>
            <a:avLst/>
            <a:gdLst>
              <a:gd name="connsiteX0" fmla="*/ 197474 w 3725433"/>
              <a:gd name="connsiteY0" fmla="*/ 0 h 2309903"/>
              <a:gd name="connsiteX1" fmla="*/ 3527959 w 3725433"/>
              <a:gd name="connsiteY1" fmla="*/ 0 h 2309903"/>
              <a:gd name="connsiteX2" fmla="*/ 3725433 w 3725433"/>
              <a:gd name="connsiteY2" fmla="*/ 197474 h 2309903"/>
              <a:gd name="connsiteX3" fmla="*/ 3725433 w 3725433"/>
              <a:gd name="connsiteY3" fmla="*/ 2112429 h 2309903"/>
              <a:gd name="connsiteX4" fmla="*/ 3527959 w 3725433"/>
              <a:gd name="connsiteY4" fmla="*/ 2309903 h 2309903"/>
              <a:gd name="connsiteX5" fmla="*/ 197474 w 3725433"/>
              <a:gd name="connsiteY5" fmla="*/ 2309903 h 2309903"/>
              <a:gd name="connsiteX6" fmla="*/ 0 w 3725433"/>
              <a:gd name="connsiteY6" fmla="*/ 2112429 h 2309903"/>
              <a:gd name="connsiteX7" fmla="*/ 0 w 3725433"/>
              <a:gd name="connsiteY7" fmla="*/ 197474 h 2309903"/>
              <a:gd name="connsiteX8" fmla="*/ 197474 w 3725433"/>
              <a:gd name="connsiteY8" fmla="*/ 0 h 230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5433" h="2309903">
                <a:moveTo>
                  <a:pt x="197474" y="0"/>
                </a:moveTo>
                <a:lnTo>
                  <a:pt x="3527959" y="0"/>
                </a:lnTo>
                <a:cubicBezTo>
                  <a:pt x="3637022" y="0"/>
                  <a:pt x="3725433" y="88412"/>
                  <a:pt x="3725433" y="197474"/>
                </a:cubicBezTo>
                <a:lnTo>
                  <a:pt x="3725433" y="2112429"/>
                </a:lnTo>
                <a:cubicBezTo>
                  <a:pt x="3725433" y="2221491"/>
                  <a:pt x="3637022" y="2309903"/>
                  <a:pt x="3527959" y="2309903"/>
                </a:cubicBezTo>
                <a:lnTo>
                  <a:pt x="197474" y="2309903"/>
                </a:lnTo>
                <a:cubicBezTo>
                  <a:pt x="88412" y="2309903"/>
                  <a:pt x="0" y="2221491"/>
                  <a:pt x="0" y="2112429"/>
                </a:cubicBezTo>
                <a:lnTo>
                  <a:pt x="0" y="197474"/>
                </a:lnTo>
                <a:cubicBezTo>
                  <a:pt x="0" y="88412"/>
                  <a:pt x="88412" y="0"/>
                  <a:pt x="197474"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5" name="Picture Placeholder 14"/>
          <p:cNvSpPr>
            <a:spLocks noGrp="1"/>
          </p:cNvSpPr>
          <p:nvPr>
            <p:ph type="pic" sz="quarter" idx="11"/>
          </p:nvPr>
        </p:nvSpPr>
        <p:spPr>
          <a:xfrm>
            <a:off x="3142518" y="1962423"/>
            <a:ext cx="1982056" cy="1538040"/>
          </a:xfrm>
          <a:custGeom>
            <a:avLst/>
            <a:gdLst>
              <a:gd name="connsiteX0" fmla="*/ 131487 w 1982056"/>
              <a:gd name="connsiteY0" fmla="*/ 0 h 1538040"/>
              <a:gd name="connsiteX1" fmla="*/ 1850569 w 1982056"/>
              <a:gd name="connsiteY1" fmla="*/ 0 h 1538040"/>
              <a:gd name="connsiteX2" fmla="*/ 1982056 w 1982056"/>
              <a:gd name="connsiteY2" fmla="*/ 131487 h 1538040"/>
              <a:gd name="connsiteX3" fmla="*/ 1982056 w 1982056"/>
              <a:gd name="connsiteY3" fmla="*/ 1406553 h 1538040"/>
              <a:gd name="connsiteX4" fmla="*/ 1850569 w 1982056"/>
              <a:gd name="connsiteY4" fmla="*/ 1538040 h 1538040"/>
              <a:gd name="connsiteX5" fmla="*/ 131487 w 1982056"/>
              <a:gd name="connsiteY5" fmla="*/ 1538040 h 1538040"/>
              <a:gd name="connsiteX6" fmla="*/ 0 w 1982056"/>
              <a:gd name="connsiteY6" fmla="*/ 1406553 h 1538040"/>
              <a:gd name="connsiteX7" fmla="*/ 0 w 1982056"/>
              <a:gd name="connsiteY7" fmla="*/ 131487 h 1538040"/>
              <a:gd name="connsiteX8" fmla="*/ 131487 w 1982056"/>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056" h="1538040">
                <a:moveTo>
                  <a:pt x="131487" y="0"/>
                </a:moveTo>
                <a:lnTo>
                  <a:pt x="1850569" y="0"/>
                </a:lnTo>
                <a:cubicBezTo>
                  <a:pt x="1923187" y="0"/>
                  <a:pt x="1982056" y="58869"/>
                  <a:pt x="1982056" y="131487"/>
                </a:cubicBezTo>
                <a:lnTo>
                  <a:pt x="1982056" y="1406553"/>
                </a:lnTo>
                <a:cubicBezTo>
                  <a:pt x="1982056" y="1479171"/>
                  <a:pt x="1923187" y="1538040"/>
                  <a:pt x="1850569"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3" name="Picture Placeholder 12"/>
          <p:cNvSpPr>
            <a:spLocks noGrp="1"/>
          </p:cNvSpPr>
          <p:nvPr>
            <p:ph type="pic" sz="quarter" idx="10"/>
          </p:nvPr>
        </p:nvSpPr>
        <p:spPr>
          <a:xfrm>
            <a:off x="1393372" y="1962423"/>
            <a:ext cx="1603287" cy="1538040"/>
          </a:xfrm>
          <a:custGeom>
            <a:avLst/>
            <a:gdLst>
              <a:gd name="connsiteX0" fmla="*/ 131487 w 1603287"/>
              <a:gd name="connsiteY0" fmla="*/ 0 h 1538040"/>
              <a:gd name="connsiteX1" fmla="*/ 1471800 w 1603287"/>
              <a:gd name="connsiteY1" fmla="*/ 0 h 1538040"/>
              <a:gd name="connsiteX2" fmla="*/ 1603287 w 1603287"/>
              <a:gd name="connsiteY2" fmla="*/ 131487 h 1538040"/>
              <a:gd name="connsiteX3" fmla="*/ 1603287 w 1603287"/>
              <a:gd name="connsiteY3" fmla="*/ 1406553 h 1538040"/>
              <a:gd name="connsiteX4" fmla="*/ 1471800 w 1603287"/>
              <a:gd name="connsiteY4" fmla="*/ 1538040 h 1538040"/>
              <a:gd name="connsiteX5" fmla="*/ 131487 w 1603287"/>
              <a:gd name="connsiteY5" fmla="*/ 1538040 h 1538040"/>
              <a:gd name="connsiteX6" fmla="*/ 0 w 1603287"/>
              <a:gd name="connsiteY6" fmla="*/ 1406553 h 1538040"/>
              <a:gd name="connsiteX7" fmla="*/ 0 w 1603287"/>
              <a:gd name="connsiteY7" fmla="*/ 131487 h 1538040"/>
              <a:gd name="connsiteX8" fmla="*/ 131487 w 1603287"/>
              <a:gd name="connsiteY8" fmla="*/ 0 h 153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287" h="1538040">
                <a:moveTo>
                  <a:pt x="131487" y="0"/>
                </a:moveTo>
                <a:lnTo>
                  <a:pt x="1471800" y="0"/>
                </a:lnTo>
                <a:cubicBezTo>
                  <a:pt x="1544418" y="0"/>
                  <a:pt x="1603287" y="58869"/>
                  <a:pt x="1603287" y="131487"/>
                </a:cubicBezTo>
                <a:lnTo>
                  <a:pt x="1603287" y="1406553"/>
                </a:lnTo>
                <a:cubicBezTo>
                  <a:pt x="1603287" y="1479171"/>
                  <a:pt x="1544418" y="1538040"/>
                  <a:pt x="1471800" y="1538040"/>
                </a:cubicBezTo>
                <a:lnTo>
                  <a:pt x="131487" y="1538040"/>
                </a:lnTo>
                <a:cubicBezTo>
                  <a:pt x="58869" y="1538040"/>
                  <a:pt x="0" y="1479171"/>
                  <a:pt x="0" y="1406553"/>
                </a:cubicBezTo>
                <a:lnTo>
                  <a:pt x="0" y="131487"/>
                </a:lnTo>
                <a:cubicBezTo>
                  <a:pt x="0" y="58869"/>
                  <a:pt x="58869" y="0"/>
                  <a:pt x="131487"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426122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6277622"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1" name="Picture Placeholder 10"/>
          <p:cNvSpPr>
            <a:spLocks noGrp="1"/>
          </p:cNvSpPr>
          <p:nvPr>
            <p:ph type="pic" sz="quarter" idx="12"/>
          </p:nvPr>
        </p:nvSpPr>
        <p:spPr>
          <a:xfrm>
            <a:off x="1549041"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5" name="Picture Placeholder 14"/>
          <p:cNvSpPr>
            <a:spLocks noGrp="1"/>
          </p:cNvSpPr>
          <p:nvPr>
            <p:ph type="pic" sz="quarter" idx="15"/>
          </p:nvPr>
        </p:nvSpPr>
        <p:spPr>
          <a:xfrm>
            <a:off x="3490053" y="1560065"/>
            <a:ext cx="2999208" cy="2999206"/>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a:effectLst>
            <a:outerShdw blurRad="381000" dist="419100" dir="8100000" algn="tr" rotWithShape="0">
              <a:prstClr val="black">
                <a:alpha val="33000"/>
              </a:prstClr>
            </a:outerShdw>
          </a:effectLst>
        </p:spPr>
        <p:txBody>
          <a:bodyPr rtlCol="0">
            <a:noAutofit/>
          </a:bodyPr>
          <a:lstStyle>
            <a:lvl1pPr>
              <a:defRPr sz="1200"/>
            </a:lvl1pPr>
          </a:lstStyle>
          <a:p>
            <a:pPr lvl="0"/>
            <a:endParaRPr lang="en-US" noProof="0"/>
          </a:p>
        </p:txBody>
      </p:sp>
      <p:sp>
        <p:nvSpPr>
          <p:cNvPr id="14" name="Picture Placeholder 13"/>
          <p:cNvSpPr>
            <a:spLocks noGrp="1"/>
          </p:cNvSpPr>
          <p:nvPr>
            <p:ph type="pic" sz="quarter" idx="14"/>
          </p:nvPr>
        </p:nvSpPr>
        <p:spPr>
          <a:xfrm>
            <a:off x="8430273" y="1983344"/>
            <a:ext cx="2152651" cy="2152651"/>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6071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1DCC4CB9-4F1B-5870-3600-473631D9C6A8}"/>
              </a:ext>
            </a:extLst>
          </p:cNvPr>
          <p:cNvGrpSpPr>
            <a:grpSpLocks/>
          </p:cNvGrpSpPr>
          <p:nvPr userDrawn="1"/>
        </p:nvGrpSpPr>
        <p:grpSpPr bwMode="auto">
          <a:xfrm>
            <a:off x="0" y="0"/>
            <a:ext cx="9604375" cy="6858000"/>
            <a:chOff x="0" y="0"/>
            <a:chExt cx="9604977" cy="6858000"/>
          </a:xfrm>
        </p:grpSpPr>
        <p:sp>
          <p:nvSpPr>
            <p:cNvPr id="3" name="Freeform: Shape 26">
              <a:extLst>
                <a:ext uri="{FF2B5EF4-FFF2-40B4-BE49-F238E27FC236}">
                  <a16:creationId xmlns:a16="http://schemas.microsoft.com/office/drawing/2014/main" id="{C14648C6-2280-E8EE-FA4D-0907608095AB}"/>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27">
              <a:extLst>
                <a:ext uri="{FF2B5EF4-FFF2-40B4-BE49-F238E27FC236}">
                  <a16:creationId xmlns:a16="http://schemas.microsoft.com/office/drawing/2014/main" id="{1A8F0391-D8F2-FC97-C623-36F073F47F73}"/>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28">
              <a:extLst>
                <a:ext uri="{FF2B5EF4-FFF2-40B4-BE49-F238E27FC236}">
                  <a16:creationId xmlns:a16="http://schemas.microsoft.com/office/drawing/2014/main" id="{7172E00A-E403-1039-5068-771B063FD56B}"/>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29">
              <a:extLst>
                <a:ext uri="{FF2B5EF4-FFF2-40B4-BE49-F238E27FC236}">
                  <a16:creationId xmlns:a16="http://schemas.microsoft.com/office/drawing/2014/main" id="{D9C2FF96-0A8F-C97A-1A3B-09CB60688B72}"/>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30">
              <a:extLst>
                <a:ext uri="{FF2B5EF4-FFF2-40B4-BE49-F238E27FC236}">
                  <a16:creationId xmlns:a16="http://schemas.microsoft.com/office/drawing/2014/main" id="{9FE953C2-2DC1-65CB-B11F-09D405F6E97A}"/>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31">
              <a:extLst>
                <a:ext uri="{FF2B5EF4-FFF2-40B4-BE49-F238E27FC236}">
                  <a16:creationId xmlns:a16="http://schemas.microsoft.com/office/drawing/2014/main" id="{07D26790-DCBD-04AE-7642-2E3B7ABFADCB}"/>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32">
              <a:extLst>
                <a:ext uri="{FF2B5EF4-FFF2-40B4-BE49-F238E27FC236}">
                  <a16:creationId xmlns:a16="http://schemas.microsoft.com/office/drawing/2014/main" id="{282D8007-C99F-3978-6BBE-27B62787846B}"/>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33">
              <a:extLst>
                <a:ext uri="{FF2B5EF4-FFF2-40B4-BE49-F238E27FC236}">
                  <a16:creationId xmlns:a16="http://schemas.microsoft.com/office/drawing/2014/main" id="{08E04735-E0B4-41DC-7EF2-38198ED1071F}"/>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2" name="Picture Placeholder 11"/>
          <p:cNvSpPr>
            <a:spLocks noGrp="1"/>
          </p:cNvSpPr>
          <p:nvPr>
            <p:ph type="pic" sz="quarter" idx="10"/>
          </p:nvPr>
        </p:nvSpPr>
        <p:spPr>
          <a:xfrm>
            <a:off x="5994401" y="0"/>
            <a:ext cx="6197599" cy="6858000"/>
          </a:xfrm>
          <a:custGeom>
            <a:avLst/>
            <a:gdLst>
              <a:gd name="connsiteX0" fmla="*/ 4350555 w 6197599"/>
              <a:gd name="connsiteY0" fmla="*/ 2685793 h 6858000"/>
              <a:gd name="connsiteX1" fmla="*/ 6197599 w 6197599"/>
              <a:gd name="connsiteY1" fmla="*/ 4532837 h 6858000"/>
              <a:gd name="connsiteX2" fmla="*/ 6197599 w 6197599"/>
              <a:gd name="connsiteY2" fmla="*/ 5988545 h 6858000"/>
              <a:gd name="connsiteX3" fmla="*/ 5778221 w 6197599"/>
              <a:gd name="connsiteY3" fmla="*/ 5988545 h 6858000"/>
              <a:gd name="connsiteX4" fmla="*/ 4392621 w 6197599"/>
              <a:gd name="connsiteY4" fmla="*/ 4532837 h 6858000"/>
              <a:gd name="connsiteX5" fmla="*/ 1957756 w 6197599"/>
              <a:gd name="connsiteY5" fmla="*/ 6858000 h 6858000"/>
              <a:gd name="connsiteX6" fmla="*/ 95995 w 6197599"/>
              <a:gd name="connsiteY6" fmla="*/ 6858000 h 6858000"/>
              <a:gd name="connsiteX7" fmla="*/ 6197599 w 6197599"/>
              <a:gd name="connsiteY7" fmla="*/ 854049 h 6858000"/>
              <a:gd name="connsiteX8" fmla="*/ 6197599 w 6197599"/>
              <a:gd name="connsiteY8" fmla="*/ 3762917 h 6858000"/>
              <a:gd name="connsiteX9" fmla="*/ 4757186 w 6197599"/>
              <a:gd name="connsiteY9" fmla="*/ 2280439 h 6858000"/>
              <a:gd name="connsiteX10" fmla="*/ 0 w 6197599"/>
              <a:gd name="connsiteY10" fmla="*/ 0 h 6858000"/>
              <a:gd name="connsiteX11" fmla="*/ 1804978 w 6197599"/>
              <a:gd name="connsiteY11" fmla="*/ 0 h 6858000"/>
              <a:gd name="connsiteX12" fmla="*/ 3133215 w 6197599"/>
              <a:gd name="connsiteY12" fmla="*/ 1329513 h 6858000"/>
              <a:gd name="connsiteX13" fmla="*/ 4504794 w 6197599"/>
              <a:gd name="connsiteY13" fmla="*/ 0 h 6858000"/>
              <a:gd name="connsiteX14" fmla="*/ 6197598 w 6197599"/>
              <a:gd name="connsiteY14" fmla="*/ 0 h 6858000"/>
              <a:gd name="connsiteX15" fmla="*/ 6197598 w 6197599"/>
              <a:gd name="connsiteY15" fmla="*/ 98151 h 6858000"/>
              <a:gd name="connsiteX16" fmla="*/ 2448701 w 6197599"/>
              <a:gd name="connsiteY16" fmla="*/ 3889113 h 6858000"/>
              <a:gd name="connsiteX17" fmla="*/ 531550 w 6197599"/>
              <a:gd name="connsiteY17" fmla="*/ 3889113 h 6858000"/>
              <a:gd name="connsiteX18" fmla="*/ 2168267 w 6197599"/>
              <a:gd name="connsiteY18" fmla="*/ 22523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7599" h="6858000">
                <a:moveTo>
                  <a:pt x="4350555" y="2685793"/>
                </a:moveTo>
                <a:lnTo>
                  <a:pt x="6197599" y="4532837"/>
                </a:lnTo>
                <a:lnTo>
                  <a:pt x="6197599" y="5988545"/>
                </a:lnTo>
                <a:lnTo>
                  <a:pt x="5778221" y="5988545"/>
                </a:lnTo>
                <a:lnTo>
                  <a:pt x="4392621" y="4532837"/>
                </a:lnTo>
                <a:lnTo>
                  <a:pt x="1957756" y="6858000"/>
                </a:lnTo>
                <a:lnTo>
                  <a:pt x="95995" y="6858000"/>
                </a:lnTo>
                <a:close/>
                <a:moveTo>
                  <a:pt x="6197599" y="854049"/>
                </a:moveTo>
                <a:lnTo>
                  <a:pt x="6197599" y="3762917"/>
                </a:lnTo>
                <a:lnTo>
                  <a:pt x="4757186" y="2280439"/>
                </a:lnTo>
                <a:close/>
                <a:moveTo>
                  <a:pt x="0" y="0"/>
                </a:moveTo>
                <a:lnTo>
                  <a:pt x="1804978" y="0"/>
                </a:lnTo>
                <a:lnTo>
                  <a:pt x="3133215" y="1329513"/>
                </a:lnTo>
                <a:lnTo>
                  <a:pt x="4504794" y="0"/>
                </a:lnTo>
                <a:lnTo>
                  <a:pt x="6197598" y="0"/>
                </a:lnTo>
                <a:lnTo>
                  <a:pt x="6197598" y="98151"/>
                </a:lnTo>
                <a:lnTo>
                  <a:pt x="2448701" y="3889113"/>
                </a:lnTo>
                <a:lnTo>
                  <a:pt x="531550" y="3889113"/>
                </a:lnTo>
                <a:lnTo>
                  <a:pt x="2168267" y="2252396"/>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5" name="Picture Placeholder 5"/>
          <p:cNvSpPr>
            <a:spLocks noGrp="1"/>
          </p:cNvSpPr>
          <p:nvPr>
            <p:ph type="pic" sz="quarter" idx="11"/>
          </p:nvPr>
        </p:nvSpPr>
        <p:spPr>
          <a:xfrm>
            <a:off x="7636902" y="0"/>
            <a:ext cx="4135997" cy="6858000"/>
          </a:xfrm>
          <a:prstGeom prst="rect">
            <a:avLst/>
          </a:prstGeom>
          <a:no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4248928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Custom Layout">
    <p:bg>
      <p:bgPr>
        <a:gradFill rotWithShape="0">
          <a:gsLst>
            <a:gs pos="0">
              <a:srgbClr val="6C25BF"/>
            </a:gs>
            <a:gs pos="100000">
              <a:srgbClr val="5A1F9D"/>
            </a:gs>
          </a:gsLst>
          <a:lin ang="10800000" scaled="1"/>
        </a:gra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C2F13A21-C0E4-7D60-DE51-D86A8019DC08}"/>
              </a:ext>
            </a:extLst>
          </p:cNvPr>
          <p:cNvGrpSpPr>
            <a:grpSpLocks/>
          </p:cNvGrpSpPr>
          <p:nvPr userDrawn="1"/>
        </p:nvGrpSpPr>
        <p:grpSpPr bwMode="auto">
          <a:xfrm flipH="1">
            <a:off x="-542925" y="-530225"/>
            <a:ext cx="12734925" cy="7388225"/>
            <a:chOff x="-1" y="-529494"/>
            <a:chExt cx="12745687" cy="7387494"/>
          </a:xfrm>
        </p:grpSpPr>
        <p:sp>
          <p:nvSpPr>
            <p:cNvPr id="3" name="Freeform: Shape 13">
              <a:extLst>
                <a:ext uri="{FF2B5EF4-FFF2-40B4-BE49-F238E27FC236}">
                  <a16:creationId xmlns:a16="http://schemas.microsoft.com/office/drawing/2014/main" id="{BDB671C3-6872-68A9-3918-CC49B1666321}"/>
                </a:ext>
              </a:extLst>
            </p:cNvPr>
            <p:cNvSpPr>
              <a:spLocks/>
            </p:cNvSpPr>
            <p:nvPr/>
          </p:nvSpPr>
          <p:spPr bwMode="auto">
            <a:xfrm rot="-5400000">
              <a:off x="4178418" y="-1155581"/>
              <a:ext cx="6858000" cy="9169162"/>
            </a:xfrm>
            <a:custGeom>
              <a:avLst/>
              <a:gdLst>
                <a:gd name="T0" fmla="*/ 1929961 w 6858000"/>
                <a:gd name="T1" fmla="*/ 9169162 h 9169162"/>
                <a:gd name="T2" fmla="*/ 0 w 6858000"/>
                <a:gd name="T3" fmla="*/ 9169162 h 9169162"/>
                <a:gd name="T4" fmla="*/ 0 w 6858000"/>
                <a:gd name="T5" fmla="*/ 7737883 h 9169162"/>
                <a:gd name="T6" fmla="*/ 186891 w 6858000"/>
                <a:gd name="T7" fmla="*/ 7986951 h 9169162"/>
                <a:gd name="T8" fmla="*/ 1624636 w 6858000"/>
                <a:gd name="T9" fmla="*/ 9057481 h 9169162"/>
                <a:gd name="T10" fmla="*/ 6858000 w 6858000"/>
                <a:gd name="T11" fmla="*/ 1456752 h 9169162"/>
                <a:gd name="T12" fmla="*/ 6858000 w 6858000"/>
                <a:gd name="T13" fmla="*/ 9169162 h 9169162"/>
                <a:gd name="T14" fmla="*/ 4240831 w 6858000"/>
                <a:gd name="T15" fmla="*/ 9169162 h 9169162"/>
                <a:gd name="T16" fmla="*/ 4546877 w 6858000"/>
                <a:gd name="T17" fmla="*/ 9057481 h 9169162"/>
                <a:gd name="T18" fmla="*/ 6839273 w 6858000"/>
                <a:gd name="T19" fmla="*/ 5595066 h 9169162"/>
                <a:gd name="T20" fmla="*/ 3082357 w 6858000"/>
                <a:gd name="T21" fmla="*/ 1838151 h 9169162"/>
                <a:gd name="T22" fmla="*/ 181680 w 6858000"/>
                <a:gd name="T23" fmla="*/ 3209894 h 9169162"/>
                <a:gd name="T24" fmla="*/ 0 w 6858000"/>
                <a:gd name="T25" fmla="*/ 3453417 h 9169162"/>
                <a:gd name="T26" fmla="*/ 0 w 6858000"/>
                <a:gd name="T27" fmla="*/ 924792 h 9169162"/>
                <a:gd name="T28" fmla="*/ 174143 w 6858000"/>
                <a:gd name="T29" fmla="*/ 813084 h 9169162"/>
                <a:gd name="T30" fmla="*/ 3082358 w 6858000"/>
                <a:gd name="T31" fmla="*/ 0 h 9169162"/>
                <a:gd name="T32" fmla="*/ 6656987 w 6858000"/>
                <a:gd name="T33" fmla="*/ 1282341 h 91691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58000" h="9169162">
                  <a:moveTo>
                    <a:pt x="1929961" y="9169162"/>
                  </a:moveTo>
                  <a:lnTo>
                    <a:pt x="0" y="9169162"/>
                  </a:lnTo>
                  <a:lnTo>
                    <a:pt x="0" y="7737883"/>
                  </a:lnTo>
                  <a:lnTo>
                    <a:pt x="186891" y="7986951"/>
                  </a:lnTo>
                  <a:cubicBezTo>
                    <a:pt x="570743" y="8450542"/>
                    <a:pt x="1063441" y="8820342"/>
                    <a:pt x="1624636" y="9057481"/>
                  </a:cubicBezTo>
                  <a:lnTo>
                    <a:pt x="1929961" y="9169162"/>
                  </a:lnTo>
                  <a:close/>
                  <a:moveTo>
                    <a:pt x="6858000" y="1456752"/>
                  </a:moveTo>
                  <a:lnTo>
                    <a:pt x="6858000" y="9169162"/>
                  </a:lnTo>
                  <a:lnTo>
                    <a:pt x="4240831" y="9169162"/>
                  </a:lnTo>
                  <a:lnTo>
                    <a:pt x="4546877" y="9057481"/>
                  </a:lnTo>
                  <a:cubicBezTo>
                    <a:pt x="5896011" y="8488349"/>
                    <a:pt x="6839273" y="7155082"/>
                    <a:pt x="6839273" y="5595066"/>
                  </a:cubicBezTo>
                  <a:cubicBezTo>
                    <a:pt x="6839273" y="3515061"/>
                    <a:pt x="5162362" y="1838151"/>
                    <a:pt x="3082357" y="1838151"/>
                  </a:cubicBezTo>
                  <a:cubicBezTo>
                    <a:pt x="1912345" y="1838151"/>
                    <a:pt x="869885" y="2373841"/>
                    <a:pt x="181680" y="3209894"/>
                  </a:cubicBezTo>
                  <a:lnTo>
                    <a:pt x="0" y="3453417"/>
                  </a:lnTo>
                  <a:lnTo>
                    <a:pt x="0" y="924792"/>
                  </a:lnTo>
                  <a:lnTo>
                    <a:pt x="174143" y="813084"/>
                  </a:lnTo>
                  <a:cubicBezTo>
                    <a:pt x="1022562" y="297226"/>
                    <a:pt x="2018164" y="0"/>
                    <a:pt x="3082358" y="0"/>
                  </a:cubicBezTo>
                  <a:cubicBezTo>
                    <a:pt x="4443835" y="0"/>
                    <a:pt x="5688039" y="481457"/>
                    <a:pt x="6656987" y="1282341"/>
                  </a:cubicBezTo>
                  <a:lnTo>
                    <a:pt x="6858000" y="1456752"/>
                  </a:lnTo>
                  <a:close/>
                </a:path>
              </a:pathLst>
            </a:custGeom>
            <a:gradFill rotWithShape="0">
              <a:gsLst>
                <a:gs pos="0">
                  <a:schemeClr val="bg1">
                    <a:alpha val="4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14">
              <a:extLst>
                <a:ext uri="{FF2B5EF4-FFF2-40B4-BE49-F238E27FC236}">
                  <a16:creationId xmlns:a16="http://schemas.microsoft.com/office/drawing/2014/main" id="{B7F039B8-4B1E-24D3-C9BC-75F3930056E4}"/>
                </a:ext>
              </a:extLst>
            </p:cNvPr>
            <p:cNvSpPr>
              <a:spLocks/>
            </p:cNvSpPr>
            <p:nvPr/>
          </p:nvSpPr>
          <p:spPr bwMode="auto">
            <a:xfrm rot="-5400000">
              <a:off x="8948455" y="-650421"/>
              <a:ext cx="3676303" cy="3918158"/>
            </a:xfrm>
            <a:custGeom>
              <a:avLst/>
              <a:gdLst>
                <a:gd name="T0" fmla="*/ 2338008 w 217170"/>
                <a:gd name="T1" fmla="*/ 0 h 231457"/>
                <a:gd name="T2" fmla="*/ 0 w 217170"/>
                <a:gd name="T3" fmla="*/ 2563730 h 231457"/>
                <a:gd name="T4" fmla="*/ 0 w 217170"/>
                <a:gd name="T5" fmla="*/ 3918158 h 231457"/>
                <a:gd name="T6" fmla="*/ 3676303 w 217170"/>
                <a:gd name="T7" fmla="*/ 0 h 231457"/>
                <a:gd name="T8" fmla="*/ 2338008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6">
              <a:extLst>
                <a:ext uri="{FF2B5EF4-FFF2-40B4-BE49-F238E27FC236}">
                  <a16:creationId xmlns:a16="http://schemas.microsoft.com/office/drawing/2014/main" id="{9E45EA94-6CBB-F4F5-8353-613AB6F6F456}"/>
                </a:ext>
              </a:extLst>
            </p:cNvPr>
            <p:cNvSpPr>
              <a:spLocks/>
            </p:cNvSpPr>
            <p:nvPr/>
          </p:nvSpPr>
          <p:spPr bwMode="auto">
            <a:xfrm rot="-5400000">
              <a:off x="11580584" y="19040"/>
              <a:ext cx="630454" cy="592375"/>
            </a:xfrm>
            <a:custGeom>
              <a:avLst/>
              <a:gdLst>
                <a:gd name="T0" fmla="*/ 630454 w 630454"/>
                <a:gd name="T1" fmla="*/ 0 h 592375"/>
                <a:gd name="T2" fmla="*/ 630454 w 630454"/>
                <a:gd name="T3" fmla="*/ 592375 h 592375"/>
                <a:gd name="T4" fmla="*/ 0 w 630454"/>
                <a:gd name="T5" fmla="*/ 592375 h 592375"/>
                <a:gd name="T6" fmla="*/ 191577 w 630454"/>
                <a:gd name="T7" fmla="*/ 439120 h 592375"/>
                <a:gd name="T8" fmla="*/ 458554 w 630454"/>
                <a:gd name="T9" fmla="*/ 188688 h 592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454" h="592375">
                  <a:moveTo>
                    <a:pt x="630454" y="0"/>
                  </a:moveTo>
                  <a:lnTo>
                    <a:pt x="630454" y="592375"/>
                  </a:lnTo>
                  <a:lnTo>
                    <a:pt x="0" y="592375"/>
                  </a:lnTo>
                  <a:lnTo>
                    <a:pt x="191577" y="439120"/>
                  </a:lnTo>
                  <a:cubicBezTo>
                    <a:pt x="283834" y="359157"/>
                    <a:pt x="372895" y="275607"/>
                    <a:pt x="458554" y="188688"/>
                  </a:cubicBezTo>
                  <a:lnTo>
                    <a:pt x="630454"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7">
              <a:extLst>
                <a:ext uri="{FF2B5EF4-FFF2-40B4-BE49-F238E27FC236}">
                  <a16:creationId xmlns:a16="http://schemas.microsoft.com/office/drawing/2014/main" id="{BCA406C0-511C-ADEA-5F28-BAF126F69874}"/>
                </a:ext>
              </a:extLst>
            </p:cNvPr>
            <p:cNvSpPr>
              <a:spLocks/>
            </p:cNvSpPr>
            <p:nvPr/>
          </p:nvSpPr>
          <p:spPr bwMode="auto">
            <a:xfrm rot="-5400000">
              <a:off x="8936359" y="-108830"/>
              <a:ext cx="3146809" cy="3364470"/>
            </a:xfrm>
            <a:custGeom>
              <a:avLst/>
              <a:gdLst>
                <a:gd name="T0" fmla="*/ 3146809 w 3146809"/>
                <a:gd name="T1" fmla="*/ 0 h 3364470"/>
                <a:gd name="T2" fmla="*/ 3146809 w 3146809"/>
                <a:gd name="T3" fmla="*/ 1897325 h 3364470"/>
                <a:gd name="T4" fmla="*/ 3027531 w 3146809"/>
                <a:gd name="T5" fmla="*/ 2099948 h 3364470"/>
                <a:gd name="T6" fmla="*/ 1743168 w 3146809"/>
                <a:gd name="T7" fmla="*/ 3346516 h 3364470"/>
                <a:gd name="T8" fmla="*/ 1710467 w 3146809"/>
                <a:gd name="T9" fmla="*/ 3364470 h 3364470"/>
                <a:gd name="T10" fmla="*/ 0 w 3146809"/>
                <a:gd name="T11" fmla="*/ 3364470 h 3364470"/>
                <a:gd name="T12" fmla="*/ 0 w 3146809"/>
                <a:gd name="T13" fmla="*/ 2563730 h 3364470"/>
                <a:gd name="T14" fmla="*/ 2338008 w 3146809"/>
                <a:gd name="T15" fmla="*/ 0 h 33644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46809" h="3364470">
                  <a:moveTo>
                    <a:pt x="3146809" y="0"/>
                  </a:moveTo>
                  <a:lnTo>
                    <a:pt x="3146809" y="1897325"/>
                  </a:lnTo>
                  <a:lnTo>
                    <a:pt x="3027531" y="2099948"/>
                  </a:lnTo>
                  <a:cubicBezTo>
                    <a:pt x="2698513" y="2605323"/>
                    <a:pt x="2259074" y="3032163"/>
                    <a:pt x="1743168" y="3346516"/>
                  </a:cubicBezTo>
                  <a:lnTo>
                    <a:pt x="1710467" y="3364470"/>
                  </a:lnTo>
                  <a:lnTo>
                    <a:pt x="0" y="3364470"/>
                  </a:lnTo>
                  <a:lnTo>
                    <a:pt x="0" y="2563730"/>
                  </a:lnTo>
                  <a:cubicBezTo>
                    <a:pt x="1273798" y="2386372"/>
                    <a:pt x="2273512" y="1322179"/>
                    <a:pt x="2338008" y="0"/>
                  </a:cubicBezTo>
                  <a:lnTo>
                    <a:pt x="3146809"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9">
              <a:extLst>
                <a:ext uri="{FF2B5EF4-FFF2-40B4-BE49-F238E27FC236}">
                  <a16:creationId xmlns:a16="http://schemas.microsoft.com/office/drawing/2014/main" id="{726B935A-ADDD-91ED-8F9E-E6E34F93A47F}"/>
                </a:ext>
              </a:extLst>
            </p:cNvPr>
            <p:cNvSpPr>
              <a:spLocks/>
            </p:cNvSpPr>
            <p:nvPr/>
          </p:nvSpPr>
          <p:spPr bwMode="auto">
            <a:xfrm rot="-5400000">
              <a:off x="567814" y="-567815"/>
              <a:ext cx="2888821" cy="4024451"/>
            </a:xfrm>
            <a:custGeom>
              <a:avLst/>
              <a:gdLst>
                <a:gd name="T0" fmla="*/ 2888821 w 2888821"/>
                <a:gd name="T1" fmla="*/ 675591 h 4024451"/>
                <a:gd name="T2" fmla="*/ 2888821 w 2888821"/>
                <a:gd name="T3" fmla="*/ 4024451 h 4024451"/>
                <a:gd name="T4" fmla="*/ 2599354 w 2888821"/>
                <a:gd name="T5" fmla="*/ 3797964 h 4024451"/>
                <a:gd name="T6" fmla="*/ 0 w 2888821"/>
                <a:gd name="T7" fmla="*/ 2764856 h 4024451"/>
                <a:gd name="T8" fmla="*/ 0 w 2888821"/>
                <a:gd name="T9" fmla="*/ 0 h 4024451"/>
                <a:gd name="T10" fmla="*/ 776337 w 2888821"/>
                <a:gd name="T11" fmla="*/ 0 h 4024451"/>
                <a:gd name="T12" fmla="*/ 1141254 w 2888821"/>
                <a:gd name="T13" fmla="*/ 74304 h 4024451"/>
                <a:gd name="T14" fmla="*/ 2575325 w 2888821"/>
                <a:gd name="T15" fmla="*/ 535324 h 40244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8821" h="4024451">
                  <a:moveTo>
                    <a:pt x="2888821" y="675591"/>
                  </a:moveTo>
                  <a:lnTo>
                    <a:pt x="2888821" y="4024451"/>
                  </a:lnTo>
                  <a:lnTo>
                    <a:pt x="2599354" y="3797964"/>
                  </a:lnTo>
                  <a:cubicBezTo>
                    <a:pt x="1847974" y="3256891"/>
                    <a:pt x="961398" y="2891830"/>
                    <a:pt x="0" y="2764856"/>
                  </a:cubicBezTo>
                  <a:lnTo>
                    <a:pt x="0" y="0"/>
                  </a:lnTo>
                  <a:lnTo>
                    <a:pt x="776337" y="0"/>
                  </a:lnTo>
                  <a:lnTo>
                    <a:pt x="1141254" y="74304"/>
                  </a:lnTo>
                  <a:cubicBezTo>
                    <a:pt x="1636964" y="186778"/>
                    <a:pt x="2116320" y="341805"/>
                    <a:pt x="2575325" y="535324"/>
                  </a:cubicBezTo>
                  <a:lnTo>
                    <a:pt x="2888821" y="675591"/>
                  </a:lnTo>
                  <a:close/>
                </a:path>
              </a:pathLst>
            </a:custGeom>
            <a:gradFill rotWithShape="0">
              <a:gsLst>
                <a:gs pos="0">
                  <a:schemeClr val="bg1">
                    <a:alpha val="14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8" name="Freeform: Shape 5">
            <a:extLst>
              <a:ext uri="{FF2B5EF4-FFF2-40B4-BE49-F238E27FC236}">
                <a16:creationId xmlns:a16="http://schemas.microsoft.com/office/drawing/2014/main" id="{9499483F-C238-61ED-FE86-BBBD1700B3AC}"/>
              </a:ext>
            </a:extLst>
          </p:cNvPr>
          <p:cNvSpPr/>
          <p:nvPr userDrawn="1"/>
        </p:nvSpPr>
        <p:spPr>
          <a:xfrm rot="19607317" flipH="1" flipV="1">
            <a:off x="-968375" y="2536825"/>
            <a:ext cx="7307263" cy="3505200"/>
          </a:xfrm>
          <a:custGeom>
            <a:avLst/>
            <a:gdLst>
              <a:gd name="connsiteX0" fmla="*/ 0 w 7307383"/>
              <a:gd name="connsiteY0" fmla="*/ 3504436 h 3504436"/>
              <a:gd name="connsiteX1" fmla="*/ 2287521 w 7307383"/>
              <a:gd name="connsiteY1" fmla="*/ 0 h 3504436"/>
              <a:gd name="connsiteX2" fmla="*/ 5666988 w 7307383"/>
              <a:gd name="connsiteY2" fmla="*/ 0 h 3504436"/>
              <a:gd name="connsiteX3" fmla="*/ 7307383 w 7307383"/>
              <a:gd name="connsiteY3" fmla="*/ 1073910 h 3504436"/>
              <a:gd name="connsiteX4" fmla="*/ 5716201 w 7307383"/>
              <a:gd name="connsiteY4" fmla="*/ 3504436 h 3504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7383" h="3504436">
                <a:moveTo>
                  <a:pt x="0" y="3504436"/>
                </a:moveTo>
                <a:lnTo>
                  <a:pt x="2287521" y="0"/>
                </a:lnTo>
                <a:lnTo>
                  <a:pt x="5666988" y="0"/>
                </a:lnTo>
                <a:lnTo>
                  <a:pt x="7307383" y="1073910"/>
                </a:lnTo>
                <a:lnTo>
                  <a:pt x="5716201" y="3504436"/>
                </a:lnTo>
                <a:close/>
              </a:path>
            </a:pathLst>
          </a:custGeom>
          <a:gradFill>
            <a:gsLst>
              <a:gs pos="0">
                <a:srgbClr val="6C25BF"/>
              </a:gs>
              <a:gs pos="43000">
                <a:srgbClr val="5A1F9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2"/>
          </p:nvPr>
        </p:nvSpPr>
        <p:spPr>
          <a:xfrm>
            <a:off x="1" y="1"/>
            <a:ext cx="4788107" cy="5024472"/>
          </a:xfrm>
          <a:custGeom>
            <a:avLst/>
            <a:gdLst>
              <a:gd name="connsiteX0" fmla="*/ 0 w 4788107"/>
              <a:gd name="connsiteY0" fmla="*/ 0 h 5024472"/>
              <a:gd name="connsiteX1" fmla="*/ 3505737 w 4788107"/>
              <a:gd name="connsiteY1" fmla="*/ 0 h 5024472"/>
              <a:gd name="connsiteX2" fmla="*/ 4788107 w 4788107"/>
              <a:gd name="connsiteY2" fmla="*/ 839524 h 5024472"/>
              <a:gd name="connsiteX3" fmla="*/ 4782492 w 4788107"/>
              <a:gd name="connsiteY3" fmla="*/ 5024472 h 5024472"/>
              <a:gd name="connsiteX4" fmla="*/ 0 w 4788107"/>
              <a:gd name="connsiteY4" fmla="*/ 1893540 h 5024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8107" h="5024472">
                <a:moveTo>
                  <a:pt x="0" y="0"/>
                </a:moveTo>
                <a:lnTo>
                  <a:pt x="3505737" y="0"/>
                </a:lnTo>
                <a:lnTo>
                  <a:pt x="4788107" y="839524"/>
                </a:lnTo>
                <a:lnTo>
                  <a:pt x="4782492" y="5024472"/>
                </a:lnTo>
                <a:lnTo>
                  <a:pt x="0" y="1893540"/>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15885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458599-556D-4CE2-2C92-1D67E74A9090}"/>
              </a:ext>
            </a:extLst>
          </p:cNvPr>
          <p:cNvSpPr/>
          <p:nvPr userDrawn="1"/>
        </p:nvSpPr>
        <p:spPr>
          <a:xfrm>
            <a:off x="0" y="0"/>
            <a:ext cx="5099050" cy="6858000"/>
          </a:xfrm>
          <a:prstGeom prst="rect">
            <a:avLst/>
          </a:prstGeom>
          <a:gradFill>
            <a:gsLst>
              <a:gs pos="0">
                <a:srgbClr val="6C25BF"/>
              </a:gs>
              <a:gs pos="100000">
                <a:srgbClr val="5A1F9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 name="Group 7">
            <a:extLst>
              <a:ext uri="{FF2B5EF4-FFF2-40B4-BE49-F238E27FC236}">
                <a16:creationId xmlns:a16="http://schemas.microsoft.com/office/drawing/2014/main" id="{E43D8D32-2C1C-883D-49B0-992EA640B0B9}"/>
              </a:ext>
            </a:extLst>
          </p:cNvPr>
          <p:cNvGrpSpPr>
            <a:grpSpLocks/>
          </p:cNvGrpSpPr>
          <p:nvPr userDrawn="1"/>
        </p:nvGrpSpPr>
        <p:grpSpPr bwMode="auto">
          <a:xfrm>
            <a:off x="0" y="-530225"/>
            <a:ext cx="12746038" cy="7388225"/>
            <a:chOff x="-1" y="-529494"/>
            <a:chExt cx="12745687" cy="7387494"/>
          </a:xfrm>
        </p:grpSpPr>
        <p:sp>
          <p:nvSpPr>
            <p:cNvPr id="4" name="Freeform: Shape 16">
              <a:extLst>
                <a:ext uri="{FF2B5EF4-FFF2-40B4-BE49-F238E27FC236}">
                  <a16:creationId xmlns:a16="http://schemas.microsoft.com/office/drawing/2014/main" id="{CDFA47D5-D0C4-1398-CBDC-6B95CF8950A9}"/>
                </a:ext>
              </a:extLst>
            </p:cNvPr>
            <p:cNvSpPr>
              <a:spLocks/>
            </p:cNvSpPr>
            <p:nvPr/>
          </p:nvSpPr>
          <p:spPr bwMode="auto">
            <a:xfrm rot="-5400000">
              <a:off x="4178418" y="-1155581"/>
              <a:ext cx="6858000" cy="9169162"/>
            </a:xfrm>
            <a:custGeom>
              <a:avLst/>
              <a:gdLst>
                <a:gd name="T0" fmla="*/ 1929961 w 6858000"/>
                <a:gd name="T1" fmla="*/ 9169162 h 9169162"/>
                <a:gd name="T2" fmla="*/ 0 w 6858000"/>
                <a:gd name="T3" fmla="*/ 9169162 h 9169162"/>
                <a:gd name="T4" fmla="*/ 0 w 6858000"/>
                <a:gd name="T5" fmla="*/ 7737883 h 9169162"/>
                <a:gd name="T6" fmla="*/ 186891 w 6858000"/>
                <a:gd name="T7" fmla="*/ 7986951 h 9169162"/>
                <a:gd name="T8" fmla="*/ 1624636 w 6858000"/>
                <a:gd name="T9" fmla="*/ 9057481 h 9169162"/>
                <a:gd name="T10" fmla="*/ 6858000 w 6858000"/>
                <a:gd name="T11" fmla="*/ 1456752 h 9169162"/>
                <a:gd name="T12" fmla="*/ 6858000 w 6858000"/>
                <a:gd name="T13" fmla="*/ 9169162 h 9169162"/>
                <a:gd name="T14" fmla="*/ 4240831 w 6858000"/>
                <a:gd name="T15" fmla="*/ 9169162 h 9169162"/>
                <a:gd name="T16" fmla="*/ 4546877 w 6858000"/>
                <a:gd name="T17" fmla="*/ 9057481 h 9169162"/>
                <a:gd name="T18" fmla="*/ 6839273 w 6858000"/>
                <a:gd name="T19" fmla="*/ 5595066 h 9169162"/>
                <a:gd name="T20" fmla="*/ 3082357 w 6858000"/>
                <a:gd name="T21" fmla="*/ 1838151 h 9169162"/>
                <a:gd name="T22" fmla="*/ 181680 w 6858000"/>
                <a:gd name="T23" fmla="*/ 3209894 h 9169162"/>
                <a:gd name="T24" fmla="*/ 0 w 6858000"/>
                <a:gd name="T25" fmla="*/ 3453417 h 9169162"/>
                <a:gd name="T26" fmla="*/ 0 w 6858000"/>
                <a:gd name="T27" fmla="*/ 924792 h 9169162"/>
                <a:gd name="T28" fmla="*/ 174143 w 6858000"/>
                <a:gd name="T29" fmla="*/ 813084 h 9169162"/>
                <a:gd name="T30" fmla="*/ 3082358 w 6858000"/>
                <a:gd name="T31" fmla="*/ 0 h 9169162"/>
                <a:gd name="T32" fmla="*/ 6656987 w 6858000"/>
                <a:gd name="T33" fmla="*/ 1282341 h 91691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858000" h="9169162">
                  <a:moveTo>
                    <a:pt x="1929961" y="9169162"/>
                  </a:moveTo>
                  <a:lnTo>
                    <a:pt x="0" y="9169162"/>
                  </a:lnTo>
                  <a:lnTo>
                    <a:pt x="0" y="7737883"/>
                  </a:lnTo>
                  <a:lnTo>
                    <a:pt x="186891" y="7986951"/>
                  </a:lnTo>
                  <a:cubicBezTo>
                    <a:pt x="570743" y="8450542"/>
                    <a:pt x="1063441" y="8820342"/>
                    <a:pt x="1624636" y="9057481"/>
                  </a:cubicBezTo>
                  <a:lnTo>
                    <a:pt x="1929961" y="9169162"/>
                  </a:lnTo>
                  <a:close/>
                  <a:moveTo>
                    <a:pt x="6858000" y="1456752"/>
                  </a:moveTo>
                  <a:lnTo>
                    <a:pt x="6858000" y="9169162"/>
                  </a:lnTo>
                  <a:lnTo>
                    <a:pt x="4240831" y="9169162"/>
                  </a:lnTo>
                  <a:lnTo>
                    <a:pt x="4546877" y="9057481"/>
                  </a:lnTo>
                  <a:cubicBezTo>
                    <a:pt x="5896011" y="8488349"/>
                    <a:pt x="6839273" y="7155082"/>
                    <a:pt x="6839273" y="5595066"/>
                  </a:cubicBezTo>
                  <a:cubicBezTo>
                    <a:pt x="6839273" y="3515061"/>
                    <a:pt x="5162362" y="1838151"/>
                    <a:pt x="3082357" y="1838151"/>
                  </a:cubicBezTo>
                  <a:cubicBezTo>
                    <a:pt x="1912345" y="1838151"/>
                    <a:pt x="869885" y="2373841"/>
                    <a:pt x="181680" y="3209894"/>
                  </a:cubicBezTo>
                  <a:lnTo>
                    <a:pt x="0" y="3453417"/>
                  </a:lnTo>
                  <a:lnTo>
                    <a:pt x="0" y="924792"/>
                  </a:lnTo>
                  <a:lnTo>
                    <a:pt x="174143" y="813084"/>
                  </a:lnTo>
                  <a:cubicBezTo>
                    <a:pt x="1022562" y="297226"/>
                    <a:pt x="2018164" y="0"/>
                    <a:pt x="3082358" y="0"/>
                  </a:cubicBezTo>
                  <a:cubicBezTo>
                    <a:pt x="4443835" y="0"/>
                    <a:pt x="5688039" y="481457"/>
                    <a:pt x="6656987" y="1282341"/>
                  </a:cubicBezTo>
                  <a:lnTo>
                    <a:pt x="6858000" y="1456752"/>
                  </a:lnTo>
                  <a:close/>
                </a:path>
              </a:pathLst>
            </a:custGeom>
            <a:gradFill rotWithShape="0">
              <a:gsLst>
                <a:gs pos="0">
                  <a:schemeClr val="bg1">
                    <a:alpha val="4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7">
              <a:extLst>
                <a:ext uri="{FF2B5EF4-FFF2-40B4-BE49-F238E27FC236}">
                  <a16:creationId xmlns:a16="http://schemas.microsoft.com/office/drawing/2014/main" id="{971387FC-38BD-2130-1BCC-10B9E25E5E36}"/>
                </a:ext>
              </a:extLst>
            </p:cNvPr>
            <p:cNvSpPr>
              <a:spLocks/>
            </p:cNvSpPr>
            <p:nvPr/>
          </p:nvSpPr>
          <p:spPr bwMode="auto">
            <a:xfrm rot="-5400000">
              <a:off x="8948455" y="-650421"/>
              <a:ext cx="3676303" cy="3918158"/>
            </a:xfrm>
            <a:custGeom>
              <a:avLst/>
              <a:gdLst>
                <a:gd name="T0" fmla="*/ 2338008 w 217170"/>
                <a:gd name="T1" fmla="*/ 0 h 231457"/>
                <a:gd name="T2" fmla="*/ 0 w 217170"/>
                <a:gd name="T3" fmla="*/ 2563730 h 231457"/>
                <a:gd name="T4" fmla="*/ 0 w 217170"/>
                <a:gd name="T5" fmla="*/ 3918158 h 231457"/>
                <a:gd name="T6" fmla="*/ 3676303 w 217170"/>
                <a:gd name="T7" fmla="*/ 0 h 231457"/>
                <a:gd name="T8" fmla="*/ 2338008 w 217170"/>
                <a:gd name="T9" fmla="*/ 0 h 231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170" h="231457">
                  <a:moveTo>
                    <a:pt x="138113" y="0"/>
                  </a:moveTo>
                  <a:cubicBezTo>
                    <a:pt x="134303" y="78105"/>
                    <a:pt x="75247" y="140970"/>
                    <a:pt x="0" y="151447"/>
                  </a:cubicBezTo>
                  <a:lnTo>
                    <a:pt x="0" y="231457"/>
                  </a:lnTo>
                  <a:cubicBezTo>
                    <a:pt x="120015" y="220980"/>
                    <a:pt x="214313" y="121920"/>
                    <a:pt x="217170" y="0"/>
                  </a:cubicBezTo>
                  <a:lnTo>
                    <a:pt x="13811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8">
              <a:extLst>
                <a:ext uri="{FF2B5EF4-FFF2-40B4-BE49-F238E27FC236}">
                  <a16:creationId xmlns:a16="http://schemas.microsoft.com/office/drawing/2014/main" id="{D49C7365-9AE0-8A48-64D3-B38036F337F2}"/>
                </a:ext>
              </a:extLst>
            </p:cNvPr>
            <p:cNvSpPr>
              <a:spLocks/>
            </p:cNvSpPr>
            <p:nvPr/>
          </p:nvSpPr>
          <p:spPr bwMode="auto">
            <a:xfrm rot="-5400000">
              <a:off x="11580584" y="19040"/>
              <a:ext cx="630454" cy="592375"/>
            </a:xfrm>
            <a:custGeom>
              <a:avLst/>
              <a:gdLst>
                <a:gd name="T0" fmla="*/ 630454 w 630454"/>
                <a:gd name="T1" fmla="*/ 0 h 592375"/>
                <a:gd name="T2" fmla="*/ 630454 w 630454"/>
                <a:gd name="T3" fmla="*/ 592375 h 592375"/>
                <a:gd name="T4" fmla="*/ 0 w 630454"/>
                <a:gd name="T5" fmla="*/ 592375 h 592375"/>
                <a:gd name="T6" fmla="*/ 191577 w 630454"/>
                <a:gd name="T7" fmla="*/ 439120 h 592375"/>
                <a:gd name="T8" fmla="*/ 458554 w 630454"/>
                <a:gd name="T9" fmla="*/ 188688 h 592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454" h="592375">
                  <a:moveTo>
                    <a:pt x="630454" y="0"/>
                  </a:moveTo>
                  <a:lnTo>
                    <a:pt x="630454" y="592375"/>
                  </a:lnTo>
                  <a:lnTo>
                    <a:pt x="0" y="592375"/>
                  </a:lnTo>
                  <a:lnTo>
                    <a:pt x="191577" y="439120"/>
                  </a:lnTo>
                  <a:cubicBezTo>
                    <a:pt x="283834" y="359157"/>
                    <a:pt x="372895" y="275607"/>
                    <a:pt x="458554" y="188688"/>
                  </a:cubicBezTo>
                  <a:lnTo>
                    <a:pt x="630454"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9">
              <a:extLst>
                <a:ext uri="{FF2B5EF4-FFF2-40B4-BE49-F238E27FC236}">
                  <a16:creationId xmlns:a16="http://schemas.microsoft.com/office/drawing/2014/main" id="{89C16BC7-9AD0-AEE3-A8D7-DB888C9072FC}"/>
                </a:ext>
              </a:extLst>
            </p:cNvPr>
            <p:cNvSpPr>
              <a:spLocks/>
            </p:cNvSpPr>
            <p:nvPr/>
          </p:nvSpPr>
          <p:spPr bwMode="auto">
            <a:xfrm rot="-5400000">
              <a:off x="8936359" y="-108830"/>
              <a:ext cx="3146809" cy="3364470"/>
            </a:xfrm>
            <a:custGeom>
              <a:avLst/>
              <a:gdLst>
                <a:gd name="T0" fmla="*/ 3146809 w 3146809"/>
                <a:gd name="T1" fmla="*/ 0 h 3364470"/>
                <a:gd name="T2" fmla="*/ 3146809 w 3146809"/>
                <a:gd name="T3" fmla="*/ 1897325 h 3364470"/>
                <a:gd name="T4" fmla="*/ 3027531 w 3146809"/>
                <a:gd name="T5" fmla="*/ 2099948 h 3364470"/>
                <a:gd name="T6" fmla="*/ 1743168 w 3146809"/>
                <a:gd name="T7" fmla="*/ 3346516 h 3364470"/>
                <a:gd name="T8" fmla="*/ 1710467 w 3146809"/>
                <a:gd name="T9" fmla="*/ 3364470 h 3364470"/>
                <a:gd name="T10" fmla="*/ 0 w 3146809"/>
                <a:gd name="T11" fmla="*/ 3364470 h 3364470"/>
                <a:gd name="T12" fmla="*/ 0 w 3146809"/>
                <a:gd name="T13" fmla="*/ 2563730 h 3364470"/>
                <a:gd name="T14" fmla="*/ 2338008 w 3146809"/>
                <a:gd name="T15" fmla="*/ 0 h 33644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46809" h="3364470">
                  <a:moveTo>
                    <a:pt x="3146809" y="0"/>
                  </a:moveTo>
                  <a:lnTo>
                    <a:pt x="3146809" y="1897325"/>
                  </a:lnTo>
                  <a:lnTo>
                    <a:pt x="3027531" y="2099948"/>
                  </a:lnTo>
                  <a:cubicBezTo>
                    <a:pt x="2698513" y="2605323"/>
                    <a:pt x="2259074" y="3032163"/>
                    <a:pt x="1743168" y="3346516"/>
                  </a:cubicBezTo>
                  <a:lnTo>
                    <a:pt x="1710467" y="3364470"/>
                  </a:lnTo>
                  <a:lnTo>
                    <a:pt x="0" y="3364470"/>
                  </a:lnTo>
                  <a:lnTo>
                    <a:pt x="0" y="2563730"/>
                  </a:lnTo>
                  <a:cubicBezTo>
                    <a:pt x="1273798" y="2386372"/>
                    <a:pt x="2273512" y="1322179"/>
                    <a:pt x="2338008" y="0"/>
                  </a:cubicBezTo>
                  <a:lnTo>
                    <a:pt x="3146809" y="0"/>
                  </a:lnTo>
                  <a:close/>
                </a:path>
              </a:pathLst>
            </a:custGeom>
            <a:gradFill rotWithShape="0">
              <a:gsLst>
                <a:gs pos="0">
                  <a:schemeClr val="bg1">
                    <a:alpha val="32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20">
              <a:extLst>
                <a:ext uri="{FF2B5EF4-FFF2-40B4-BE49-F238E27FC236}">
                  <a16:creationId xmlns:a16="http://schemas.microsoft.com/office/drawing/2014/main" id="{82273714-1869-7CD6-7F29-DAB9C088435B}"/>
                </a:ext>
              </a:extLst>
            </p:cNvPr>
            <p:cNvSpPr>
              <a:spLocks/>
            </p:cNvSpPr>
            <p:nvPr/>
          </p:nvSpPr>
          <p:spPr bwMode="auto">
            <a:xfrm rot="-5400000">
              <a:off x="567814" y="-567815"/>
              <a:ext cx="2888821" cy="4024451"/>
            </a:xfrm>
            <a:custGeom>
              <a:avLst/>
              <a:gdLst>
                <a:gd name="T0" fmla="*/ 2888821 w 2888821"/>
                <a:gd name="T1" fmla="*/ 675591 h 4024451"/>
                <a:gd name="T2" fmla="*/ 2888821 w 2888821"/>
                <a:gd name="T3" fmla="*/ 4024451 h 4024451"/>
                <a:gd name="T4" fmla="*/ 2599354 w 2888821"/>
                <a:gd name="T5" fmla="*/ 3797964 h 4024451"/>
                <a:gd name="T6" fmla="*/ 0 w 2888821"/>
                <a:gd name="T7" fmla="*/ 2764856 h 4024451"/>
                <a:gd name="T8" fmla="*/ 0 w 2888821"/>
                <a:gd name="T9" fmla="*/ 0 h 4024451"/>
                <a:gd name="T10" fmla="*/ 776337 w 2888821"/>
                <a:gd name="T11" fmla="*/ 0 h 4024451"/>
                <a:gd name="T12" fmla="*/ 1141254 w 2888821"/>
                <a:gd name="T13" fmla="*/ 74304 h 4024451"/>
                <a:gd name="T14" fmla="*/ 2575325 w 2888821"/>
                <a:gd name="T15" fmla="*/ 535324 h 40244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8821" h="4024451">
                  <a:moveTo>
                    <a:pt x="2888821" y="675591"/>
                  </a:moveTo>
                  <a:lnTo>
                    <a:pt x="2888821" y="4024451"/>
                  </a:lnTo>
                  <a:lnTo>
                    <a:pt x="2599354" y="3797964"/>
                  </a:lnTo>
                  <a:cubicBezTo>
                    <a:pt x="1847974" y="3256891"/>
                    <a:pt x="961398" y="2891830"/>
                    <a:pt x="0" y="2764856"/>
                  </a:cubicBezTo>
                  <a:lnTo>
                    <a:pt x="0" y="0"/>
                  </a:lnTo>
                  <a:lnTo>
                    <a:pt x="776337" y="0"/>
                  </a:lnTo>
                  <a:lnTo>
                    <a:pt x="1141254" y="74304"/>
                  </a:lnTo>
                  <a:cubicBezTo>
                    <a:pt x="1636964" y="186778"/>
                    <a:pt x="2116320" y="341805"/>
                    <a:pt x="2575325" y="535324"/>
                  </a:cubicBezTo>
                  <a:lnTo>
                    <a:pt x="2888821" y="675591"/>
                  </a:lnTo>
                  <a:close/>
                </a:path>
              </a:pathLst>
            </a:custGeom>
            <a:gradFill rotWithShape="0">
              <a:gsLst>
                <a:gs pos="0">
                  <a:schemeClr val="bg1">
                    <a:alpha val="9999"/>
                  </a:schemeClr>
                </a:gs>
                <a:gs pos="100000">
                  <a:schemeClr val="bg1">
                    <a:alpha val="0"/>
                  </a:scheme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2" name="Picture Placeholder 11"/>
          <p:cNvSpPr>
            <a:spLocks noGrp="1"/>
          </p:cNvSpPr>
          <p:nvPr>
            <p:ph type="pic" sz="quarter" idx="13"/>
          </p:nvPr>
        </p:nvSpPr>
        <p:spPr>
          <a:xfrm>
            <a:off x="6192345"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3" name="Picture Placeholder 12"/>
          <p:cNvSpPr>
            <a:spLocks noGrp="1"/>
          </p:cNvSpPr>
          <p:nvPr>
            <p:ph type="pic" sz="quarter" idx="14"/>
          </p:nvPr>
        </p:nvSpPr>
        <p:spPr>
          <a:xfrm>
            <a:off x="8014450"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4" name="Picture Placeholder 13"/>
          <p:cNvSpPr>
            <a:spLocks noGrp="1"/>
          </p:cNvSpPr>
          <p:nvPr>
            <p:ph type="pic" sz="quarter" idx="15"/>
          </p:nvPr>
        </p:nvSpPr>
        <p:spPr>
          <a:xfrm>
            <a:off x="9829143" y="2800040"/>
            <a:ext cx="1332506" cy="911151"/>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1" name="Picture Placeholder 10"/>
          <p:cNvSpPr>
            <a:spLocks noGrp="1"/>
          </p:cNvSpPr>
          <p:nvPr>
            <p:ph type="pic" sz="quarter" idx="12"/>
          </p:nvPr>
        </p:nvSpPr>
        <p:spPr>
          <a:xfrm>
            <a:off x="4384896" y="4523817"/>
            <a:ext cx="1381591" cy="977588"/>
          </a:xfrm>
          <a:custGeom>
            <a:avLst/>
            <a:gdLst>
              <a:gd name="connsiteX0" fmla="*/ 53926 w 1494741"/>
              <a:gd name="connsiteY0" fmla="*/ 0 h 1027556"/>
              <a:gd name="connsiteX1" fmla="*/ 1440815 w 1494741"/>
              <a:gd name="connsiteY1" fmla="*/ 0 h 1027556"/>
              <a:gd name="connsiteX2" fmla="*/ 1494741 w 1494741"/>
              <a:gd name="connsiteY2" fmla="*/ 53926 h 1027556"/>
              <a:gd name="connsiteX3" fmla="*/ 1494741 w 1494741"/>
              <a:gd name="connsiteY3" fmla="*/ 973630 h 1027556"/>
              <a:gd name="connsiteX4" fmla="*/ 1440815 w 1494741"/>
              <a:gd name="connsiteY4" fmla="*/ 1027556 h 1027556"/>
              <a:gd name="connsiteX5" fmla="*/ 53926 w 1494741"/>
              <a:gd name="connsiteY5" fmla="*/ 1027556 h 1027556"/>
              <a:gd name="connsiteX6" fmla="*/ 0 w 1494741"/>
              <a:gd name="connsiteY6" fmla="*/ 973630 h 1027556"/>
              <a:gd name="connsiteX7" fmla="*/ 0 w 1494741"/>
              <a:gd name="connsiteY7" fmla="*/ 53926 h 1027556"/>
              <a:gd name="connsiteX8" fmla="*/ 53926 w 1494741"/>
              <a:gd name="connsiteY8" fmla="*/ 0 h 10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4741" h="1027556">
                <a:moveTo>
                  <a:pt x="53926" y="0"/>
                </a:moveTo>
                <a:lnTo>
                  <a:pt x="1440815" y="0"/>
                </a:lnTo>
                <a:cubicBezTo>
                  <a:pt x="1470598" y="0"/>
                  <a:pt x="1494741" y="24143"/>
                  <a:pt x="1494741" y="53926"/>
                </a:cubicBezTo>
                <a:lnTo>
                  <a:pt x="1494741" y="973630"/>
                </a:lnTo>
                <a:cubicBezTo>
                  <a:pt x="1494741" y="1003413"/>
                  <a:pt x="1470598" y="1027556"/>
                  <a:pt x="1440815" y="1027556"/>
                </a:cubicBezTo>
                <a:lnTo>
                  <a:pt x="53926" y="1027556"/>
                </a:lnTo>
                <a:cubicBezTo>
                  <a:pt x="24143" y="1027556"/>
                  <a:pt x="0" y="1003413"/>
                  <a:pt x="0" y="973630"/>
                </a:cubicBezTo>
                <a:lnTo>
                  <a:pt x="0" y="53926"/>
                </a:lnTo>
                <a:cubicBezTo>
                  <a:pt x="0" y="24143"/>
                  <a:pt x="24143" y="0"/>
                  <a:pt x="53926"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41335300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Rectangle: Top Corners Rounded 5">
            <a:extLst>
              <a:ext uri="{FF2B5EF4-FFF2-40B4-BE49-F238E27FC236}">
                <a16:creationId xmlns:a16="http://schemas.microsoft.com/office/drawing/2014/main" id="{998A875A-6459-661A-2343-87D504AB348D}"/>
              </a:ext>
            </a:extLst>
          </p:cNvPr>
          <p:cNvSpPr/>
          <p:nvPr userDrawn="1"/>
        </p:nvSpPr>
        <p:spPr>
          <a:xfrm rot="16200000">
            <a:off x="5914231" y="-356393"/>
            <a:ext cx="2657475" cy="9898062"/>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Picture Placeholder 10"/>
          <p:cNvSpPr>
            <a:spLocks noGrp="1"/>
          </p:cNvSpPr>
          <p:nvPr>
            <p:ph type="pic" sz="quarter" idx="13"/>
          </p:nvPr>
        </p:nvSpPr>
        <p:spPr>
          <a:xfrm>
            <a:off x="992006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0" name="Picture Placeholder 9"/>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617087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Rectangle: Top Corners Rounded 5">
            <a:extLst>
              <a:ext uri="{FF2B5EF4-FFF2-40B4-BE49-F238E27FC236}">
                <a16:creationId xmlns:a16="http://schemas.microsoft.com/office/drawing/2014/main" id="{73262E10-BE19-7B39-9034-1BEE81AC9B0D}"/>
              </a:ext>
            </a:extLst>
          </p:cNvPr>
          <p:cNvSpPr/>
          <p:nvPr userDrawn="1"/>
        </p:nvSpPr>
        <p:spPr>
          <a:xfrm rot="5400000" flipH="1">
            <a:off x="3620294" y="-356394"/>
            <a:ext cx="2657475" cy="9898063"/>
          </a:xfrm>
          <a:prstGeom prst="round2SameRect">
            <a:avLst>
              <a:gd name="adj1" fmla="val 5708"/>
              <a:gd name="adj2" fmla="val 0"/>
            </a:avLst>
          </a:prstGeom>
          <a:gradFill>
            <a:gsLst>
              <a:gs pos="0">
                <a:srgbClr val="6C25BF"/>
              </a:gs>
              <a:gs pos="98000">
                <a:srgbClr val="5A1F9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8"/>
          <p:cNvSpPr>
            <a:spLocks noGrp="1"/>
          </p:cNvSpPr>
          <p:nvPr>
            <p:ph type="pic" sz="quarter" idx="12"/>
          </p:nvPr>
        </p:nvSpPr>
        <p:spPr>
          <a:xfrm>
            <a:off x="4961348"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
        <p:nvSpPr>
          <p:cNvPr id="10" name="Picture Placeholder 9"/>
          <p:cNvSpPr>
            <a:spLocks noGrp="1"/>
          </p:cNvSpPr>
          <p:nvPr>
            <p:ph type="pic" sz="quarter" idx="13"/>
          </p:nvPr>
        </p:nvSpPr>
        <p:spPr>
          <a:xfrm>
            <a:off x="0" y="2451881"/>
            <a:ext cx="2272839" cy="2272839"/>
          </a:xfrm>
          <a:custGeom>
            <a:avLst/>
            <a:gdLst>
              <a:gd name="connsiteX0" fmla="*/ 0 w 2272839"/>
              <a:gd name="connsiteY0" fmla="*/ 0 h 2272839"/>
              <a:gd name="connsiteX1" fmla="*/ 2272839 w 2272839"/>
              <a:gd name="connsiteY1" fmla="*/ 0 h 2272839"/>
              <a:gd name="connsiteX2" fmla="*/ 2272839 w 2272839"/>
              <a:gd name="connsiteY2" fmla="*/ 2272839 h 2272839"/>
              <a:gd name="connsiteX3" fmla="*/ 0 w 2272839"/>
              <a:gd name="connsiteY3" fmla="*/ 2272839 h 2272839"/>
            </a:gdLst>
            <a:ahLst/>
            <a:cxnLst>
              <a:cxn ang="0">
                <a:pos x="connsiteX0" y="connsiteY0"/>
              </a:cxn>
              <a:cxn ang="0">
                <a:pos x="connsiteX1" y="connsiteY1"/>
              </a:cxn>
              <a:cxn ang="0">
                <a:pos x="connsiteX2" y="connsiteY2"/>
              </a:cxn>
              <a:cxn ang="0">
                <a:pos x="connsiteX3" y="connsiteY3"/>
              </a:cxn>
            </a:cxnLst>
            <a:rect l="l" t="t" r="r" b="b"/>
            <a:pathLst>
              <a:path w="2272839" h="2272839">
                <a:moveTo>
                  <a:pt x="0" y="0"/>
                </a:moveTo>
                <a:lnTo>
                  <a:pt x="2272839" y="0"/>
                </a:lnTo>
                <a:lnTo>
                  <a:pt x="2272839" y="2272839"/>
                </a:lnTo>
                <a:lnTo>
                  <a:pt x="0" y="227283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8199265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0" y="0"/>
            <a:ext cx="5553075" cy="6858000"/>
          </a:xfrm>
          <a:custGeom>
            <a:avLst/>
            <a:gdLst>
              <a:gd name="connsiteX0" fmla="*/ 0 w 2152651"/>
              <a:gd name="connsiteY0" fmla="*/ 0 h 2152651"/>
              <a:gd name="connsiteX1" fmla="*/ 2152651 w 2152651"/>
              <a:gd name="connsiteY1" fmla="*/ 0 h 2152651"/>
              <a:gd name="connsiteX2" fmla="*/ 2152651 w 2152651"/>
              <a:gd name="connsiteY2" fmla="*/ 2152651 h 2152651"/>
              <a:gd name="connsiteX3" fmla="*/ 0 w 2152651"/>
              <a:gd name="connsiteY3" fmla="*/ 2152651 h 2152651"/>
            </a:gdLst>
            <a:ahLst/>
            <a:cxnLst>
              <a:cxn ang="0">
                <a:pos x="connsiteX0" y="connsiteY0"/>
              </a:cxn>
              <a:cxn ang="0">
                <a:pos x="connsiteX1" y="connsiteY1"/>
              </a:cxn>
              <a:cxn ang="0">
                <a:pos x="connsiteX2" y="connsiteY2"/>
              </a:cxn>
              <a:cxn ang="0">
                <a:pos x="connsiteX3" y="connsiteY3"/>
              </a:cxn>
            </a:cxnLst>
            <a:rect l="l" t="t" r="r" b="b"/>
            <a:pathLst>
              <a:path w="2152651" h="2152651">
                <a:moveTo>
                  <a:pt x="0" y="0"/>
                </a:moveTo>
                <a:lnTo>
                  <a:pt x="2152651" y="0"/>
                </a:lnTo>
                <a:lnTo>
                  <a:pt x="2152651" y="2152651"/>
                </a:lnTo>
                <a:lnTo>
                  <a:pt x="0" y="2152651"/>
                </a:lnTo>
                <a:close/>
              </a:path>
            </a:pathLst>
          </a:custGeom>
          <a:pattFill prst="pct60">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4025602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141553EB-9878-D621-69E1-7962AFA7F3D2}"/>
              </a:ext>
            </a:extLst>
          </p:cNvPr>
          <p:cNvGrpSpPr>
            <a:grpSpLocks/>
          </p:cNvGrpSpPr>
          <p:nvPr userDrawn="1"/>
        </p:nvGrpSpPr>
        <p:grpSpPr bwMode="auto">
          <a:xfrm>
            <a:off x="0" y="0"/>
            <a:ext cx="9604375" cy="6858000"/>
            <a:chOff x="0" y="0"/>
            <a:chExt cx="9604977" cy="6858000"/>
          </a:xfrm>
        </p:grpSpPr>
        <p:sp>
          <p:nvSpPr>
            <p:cNvPr id="3" name="Freeform: Shape 6">
              <a:extLst>
                <a:ext uri="{FF2B5EF4-FFF2-40B4-BE49-F238E27FC236}">
                  <a16:creationId xmlns:a16="http://schemas.microsoft.com/office/drawing/2014/main" id="{6C249256-6264-EDB5-5514-70DB77BFE4C9}"/>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7">
              <a:extLst>
                <a:ext uri="{FF2B5EF4-FFF2-40B4-BE49-F238E27FC236}">
                  <a16:creationId xmlns:a16="http://schemas.microsoft.com/office/drawing/2014/main" id="{89E03C18-8F32-8091-B241-CD9868CDFE9D}"/>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D919B2FD-A010-E435-D15F-50B61D31CB91}"/>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E725904B-B981-218E-91B0-8945FF3A95C3}"/>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3D55B231-8519-4A3C-BA93-EAEE459B3FB4}"/>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36CA112B-ADC1-64AF-2B20-ABF573468E85}"/>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89D4181E-6738-BCF3-63C4-D7D75C4D0C1E}"/>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BACEDCAA-E089-4ABC-04AE-7A26AF19E625}"/>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7" name="Picture Placeholder 16"/>
          <p:cNvSpPr>
            <a:spLocks noGrp="1"/>
          </p:cNvSpPr>
          <p:nvPr>
            <p:ph type="pic" sz="quarter" idx="10"/>
          </p:nvPr>
        </p:nvSpPr>
        <p:spPr>
          <a:xfrm>
            <a:off x="1727200" y="1640114"/>
            <a:ext cx="3475876" cy="7300686"/>
          </a:xfrm>
          <a:custGeom>
            <a:avLst/>
            <a:gdLst>
              <a:gd name="connsiteX0" fmla="*/ 298439 w 3475876"/>
              <a:gd name="connsiteY0" fmla="*/ 0 h 7300686"/>
              <a:gd name="connsiteX1" fmla="*/ 3177437 w 3475876"/>
              <a:gd name="connsiteY1" fmla="*/ 0 h 7300686"/>
              <a:gd name="connsiteX2" fmla="*/ 3475876 w 3475876"/>
              <a:gd name="connsiteY2" fmla="*/ 298439 h 7300686"/>
              <a:gd name="connsiteX3" fmla="*/ 3475876 w 3475876"/>
              <a:gd name="connsiteY3" fmla="*/ 7002247 h 7300686"/>
              <a:gd name="connsiteX4" fmla="*/ 3177437 w 3475876"/>
              <a:gd name="connsiteY4" fmla="*/ 7300686 h 7300686"/>
              <a:gd name="connsiteX5" fmla="*/ 298439 w 3475876"/>
              <a:gd name="connsiteY5" fmla="*/ 7300686 h 7300686"/>
              <a:gd name="connsiteX6" fmla="*/ 0 w 3475876"/>
              <a:gd name="connsiteY6" fmla="*/ 7002247 h 7300686"/>
              <a:gd name="connsiteX7" fmla="*/ 0 w 3475876"/>
              <a:gd name="connsiteY7" fmla="*/ 298439 h 7300686"/>
              <a:gd name="connsiteX8" fmla="*/ 298439 w 3475876"/>
              <a:gd name="connsiteY8" fmla="*/ 0 h 730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5876" h="7300686">
                <a:moveTo>
                  <a:pt x="298439" y="0"/>
                </a:moveTo>
                <a:lnTo>
                  <a:pt x="3177437" y="0"/>
                </a:lnTo>
                <a:cubicBezTo>
                  <a:pt x="3342260" y="0"/>
                  <a:pt x="3475876" y="133616"/>
                  <a:pt x="3475876" y="298439"/>
                </a:cubicBezTo>
                <a:lnTo>
                  <a:pt x="3475876" y="7002247"/>
                </a:lnTo>
                <a:cubicBezTo>
                  <a:pt x="3475876" y="7167070"/>
                  <a:pt x="3342260" y="7300686"/>
                  <a:pt x="3177437" y="7300686"/>
                </a:cubicBezTo>
                <a:lnTo>
                  <a:pt x="298439" y="7300686"/>
                </a:lnTo>
                <a:cubicBezTo>
                  <a:pt x="133616" y="7300686"/>
                  <a:pt x="0" y="7167070"/>
                  <a:pt x="0" y="7002247"/>
                </a:cubicBezTo>
                <a:lnTo>
                  <a:pt x="0" y="298439"/>
                </a:lnTo>
                <a:cubicBezTo>
                  <a:pt x="0" y="133616"/>
                  <a:pt x="133616" y="0"/>
                  <a:pt x="298439"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3352754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2" name="Rectangle: Rounded Corners 5">
            <a:extLst>
              <a:ext uri="{FF2B5EF4-FFF2-40B4-BE49-F238E27FC236}">
                <a16:creationId xmlns:a16="http://schemas.microsoft.com/office/drawing/2014/main" id="{BAA06C14-AA08-D618-955A-CDAF27D916E2}"/>
              </a:ext>
            </a:extLst>
          </p:cNvPr>
          <p:cNvSpPr/>
          <p:nvPr userDrawn="1"/>
        </p:nvSpPr>
        <p:spPr>
          <a:xfrm>
            <a:off x="1068388" y="1293813"/>
            <a:ext cx="7450137" cy="3919537"/>
          </a:xfrm>
          <a:prstGeom prst="roundRect">
            <a:avLst>
              <a:gd name="adj" fmla="val 4493"/>
            </a:avLst>
          </a:prstGeom>
          <a:gradFill flip="none" rotWithShape="1">
            <a:gsLst>
              <a:gs pos="40000">
                <a:srgbClr val="6C25BF"/>
              </a:gs>
              <a:gs pos="100000">
                <a:srgbClr val="5A1F9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 name="Group 7">
            <a:extLst>
              <a:ext uri="{FF2B5EF4-FFF2-40B4-BE49-F238E27FC236}">
                <a16:creationId xmlns:a16="http://schemas.microsoft.com/office/drawing/2014/main" id="{17ED0225-D5BF-1511-ECF4-A5C9DE60BDB8}"/>
              </a:ext>
            </a:extLst>
          </p:cNvPr>
          <p:cNvGrpSpPr>
            <a:grpSpLocks/>
          </p:cNvGrpSpPr>
          <p:nvPr userDrawn="1"/>
        </p:nvGrpSpPr>
        <p:grpSpPr bwMode="auto">
          <a:xfrm flipH="1">
            <a:off x="2587625" y="0"/>
            <a:ext cx="9604375" cy="6858000"/>
            <a:chOff x="0" y="0"/>
            <a:chExt cx="9604977" cy="6858000"/>
          </a:xfrm>
        </p:grpSpPr>
        <p:sp>
          <p:nvSpPr>
            <p:cNvPr id="4" name="Freeform: Shape 17">
              <a:extLst>
                <a:ext uri="{FF2B5EF4-FFF2-40B4-BE49-F238E27FC236}">
                  <a16:creationId xmlns:a16="http://schemas.microsoft.com/office/drawing/2014/main" id="{2803614F-264F-47D9-989C-8F568C12A97F}"/>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0">
              <a:extLst>
                <a:ext uri="{FF2B5EF4-FFF2-40B4-BE49-F238E27FC236}">
                  <a16:creationId xmlns:a16="http://schemas.microsoft.com/office/drawing/2014/main" id="{25925AD5-C307-D7C9-0116-4D60CBD07AB3}"/>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1">
              <a:extLst>
                <a:ext uri="{FF2B5EF4-FFF2-40B4-BE49-F238E27FC236}">
                  <a16:creationId xmlns:a16="http://schemas.microsoft.com/office/drawing/2014/main" id="{7798F176-2508-00F7-D350-CA5B8DA5CEAB}"/>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2">
              <a:extLst>
                <a:ext uri="{FF2B5EF4-FFF2-40B4-BE49-F238E27FC236}">
                  <a16:creationId xmlns:a16="http://schemas.microsoft.com/office/drawing/2014/main" id="{226A4AFB-73A2-B103-16AB-8309F5790014}"/>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3">
              <a:extLst>
                <a:ext uri="{FF2B5EF4-FFF2-40B4-BE49-F238E27FC236}">
                  <a16:creationId xmlns:a16="http://schemas.microsoft.com/office/drawing/2014/main" id="{7E477DF0-3929-BD65-A308-053C16030534}"/>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4">
              <a:extLst>
                <a:ext uri="{FF2B5EF4-FFF2-40B4-BE49-F238E27FC236}">
                  <a16:creationId xmlns:a16="http://schemas.microsoft.com/office/drawing/2014/main" id="{322A2AF4-EECF-A648-7F6F-8A741B306F44}"/>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5">
              <a:extLst>
                <a:ext uri="{FF2B5EF4-FFF2-40B4-BE49-F238E27FC236}">
                  <a16:creationId xmlns:a16="http://schemas.microsoft.com/office/drawing/2014/main" id="{5953AD2C-3059-9DD9-2DFB-8491356CFD2D}"/>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16">
              <a:extLst>
                <a:ext uri="{FF2B5EF4-FFF2-40B4-BE49-F238E27FC236}">
                  <a16:creationId xmlns:a16="http://schemas.microsoft.com/office/drawing/2014/main" id="{7403285B-16EE-8CD9-F8F0-00F083C2064D}"/>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20" name="Picture Placeholder 8"/>
          <p:cNvSpPr>
            <a:spLocks noGrp="1"/>
          </p:cNvSpPr>
          <p:nvPr>
            <p:ph type="pic" sz="quarter" idx="13"/>
          </p:nvPr>
        </p:nvSpPr>
        <p:spPr>
          <a:xfrm>
            <a:off x="6359610" y="2141838"/>
            <a:ext cx="4422409" cy="2875907"/>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92255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8_Custom Layout">
    <p:bg>
      <p:bgPr>
        <a:gradFill rotWithShape="0">
          <a:gsLst>
            <a:gs pos="0">
              <a:srgbClr val="6C25BF"/>
            </a:gs>
            <a:gs pos="98000">
              <a:srgbClr val="5A1F9D"/>
            </a:gs>
            <a:gs pos="100000">
              <a:srgbClr val="5A1F9D"/>
            </a:gs>
          </a:gsLst>
          <a:lin ang="2700000" scaled="1"/>
        </a:gradFill>
        <a:effectLst/>
      </p:bgPr>
    </p:bg>
    <p:spTree>
      <p:nvGrpSpPr>
        <p:cNvPr id="1" name=""/>
        <p:cNvGrpSpPr/>
        <p:nvPr/>
      </p:nvGrpSpPr>
      <p:grpSpPr>
        <a:xfrm>
          <a:off x="0" y="0"/>
          <a:ext cx="0" cy="0"/>
          <a:chOff x="0" y="0"/>
          <a:chExt cx="0" cy="0"/>
        </a:xfrm>
      </p:grpSpPr>
      <p:sp>
        <p:nvSpPr>
          <p:cNvPr id="2" name="Freeform: Shape 5">
            <a:extLst>
              <a:ext uri="{FF2B5EF4-FFF2-40B4-BE49-F238E27FC236}">
                <a16:creationId xmlns:a16="http://schemas.microsoft.com/office/drawing/2014/main" id="{963DB2A4-8082-3014-E449-F801F8882254}"/>
              </a:ext>
            </a:extLst>
          </p:cNvPr>
          <p:cNvSpPr/>
          <p:nvPr userDrawn="1"/>
        </p:nvSpPr>
        <p:spPr>
          <a:xfrm rot="5400000" flipH="1">
            <a:off x="2971801" y="-2975643"/>
            <a:ext cx="6248399"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42000"/>
                </a:srgbClr>
              </a:gs>
              <a:gs pos="45000">
                <a:srgbClr val="5A1F9D">
                  <a:alpha val="27000"/>
                </a:srgbClr>
              </a:gs>
            </a:gsLst>
            <a:lin ang="2700000" scaled="1"/>
            <a:tileRect/>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9" name="Picture Placeholder 8"/>
          <p:cNvSpPr>
            <a:spLocks noGrp="1"/>
          </p:cNvSpPr>
          <p:nvPr>
            <p:ph type="pic" sz="quarter" idx="13"/>
          </p:nvPr>
        </p:nvSpPr>
        <p:spPr>
          <a:xfrm>
            <a:off x="1359630" y="1492078"/>
            <a:ext cx="4940896" cy="2777139"/>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6536273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icing plans">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F9001001-774E-B8E8-803F-66E547051EC6}"/>
              </a:ext>
            </a:extLst>
          </p:cNvPr>
          <p:cNvGrpSpPr>
            <a:grpSpLocks/>
          </p:cNvGrpSpPr>
          <p:nvPr userDrawn="1"/>
        </p:nvGrpSpPr>
        <p:grpSpPr bwMode="auto">
          <a:xfrm flipH="1">
            <a:off x="2587625" y="0"/>
            <a:ext cx="9604375" cy="6858000"/>
            <a:chOff x="0" y="0"/>
            <a:chExt cx="9604977" cy="6858000"/>
          </a:xfrm>
        </p:grpSpPr>
        <p:sp>
          <p:nvSpPr>
            <p:cNvPr id="3" name="Freeform: Shape 6">
              <a:extLst>
                <a:ext uri="{FF2B5EF4-FFF2-40B4-BE49-F238E27FC236}">
                  <a16:creationId xmlns:a16="http://schemas.microsoft.com/office/drawing/2014/main" id="{5725AC5B-B5EF-0382-D2AC-BE2090B915A8}"/>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7">
              <a:extLst>
                <a:ext uri="{FF2B5EF4-FFF2-40B4-BE49-F238E27FC236}">
                  <a16:creationId xmlns:a16="http://schemas.microsoft.com/office/drawing/2014/main" id="{4AED1868-F152-2ECC-39AF-CE8AA6E819DC}"/>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0EB64019-DDDC-37A1-6CC8-3FBE9F9185E9}"/>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1C9914E7-9C8A-5188-8A1C-2291C57C278C}"/>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316F930E-44CF-F5C3-A27B-A13D8A997888}"/>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4DADC6AE-3635-2F8C-4D89-1EE9F491B27E}"/>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7E3485D0-6CA6-C6D6-EE71-D169871F074D}"/>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B4E1FAE7-6CB1-5063-A9A6-576777733A9D}"/>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Tree>
    <p:extLst>
      <p:ext uri="{BB962C8B-B14F-4D97-AF65-F5344CB8AC3E}">
        <p14:creationId xmlns:p14="http://schemas.microsoft.com/office/powerpoint/2010/main" val="25432690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51185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Freeform: Shape 6">
            <a:extLst>
              <a:ext uri="{FF2B5EF4-FFF2-40B4-BE49-F238E27FC236}">
                <a16:creationId xmlns:a16="http://schemas.microsoft.com/office/drawing/2014/main" id="{5BC94E16-646D-AAC0-D152-F34CE5A455B2}"/>
              </a:ext>
            </a:extLst>
          </p:cNvPr>
          <p:cNvSpPr>
            <a:spLocks/>
          </p:cNvSpPr>
          <p:nvPr/>
        </p:nvSpPr>
        <p:spPr bwMode="auto">
          <a:xfrm rot="5400000">
            <a:off x="2667000" y="-2667000"/>
            <a:ext cx="6858000" cy="12192000"/>
          </a:xfrm>
          <a:custGeom>
            <a:avLst/>
            <a:gdLst>
              <a:gd name="T0" fmla="*/ 0 w 6858000"/>
              <a:gd name="T1" fmla="*/ 0 h 12192000"/>
              <a:gd name="T2" fmla="*/ 6858000 w 6858000"/>
              <a:gd name="T3" fmla="*/ 0 h 12192000"/>
              <a:gd name="T4" fmla="*/ 6858000 w 6858000"/>
              <a:gd name="T5" fmla="*/ 12192000 h 12192000"/>
              <a:gd name="T6" fmla="*/ 0 w 6858000"/>
              <a:gd name="T7" fmla="*/ 12192000 h 12192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58000" h="12192000">
                <a:moveTo>
                  <a:pt x="0" y="0"/>
                </a:moveTo>
                <a:lnTo>
                  <a:pt x="6858000" y="0"/>
                </a:lnTo>
                <a:lnTo>
                  <a:pt x="6858000" y="12192000"/>
                </a:lnTo>
                <a:lnTo>
                  <a:pt x="0" y="12192000"/>
                </a:lnTo>
                <a:lnTo>
                  <a:pt x="0" y="0"/>
                </a:lnTo>
                <a:close/>
              </a:path>
            </a:pathLst>
          </a:custGeom>
          <a:gradFill rotWithShape="1">
            <a:gsLst>
              <a:gs pos="0">
                <a:srgbClr val="6C25BF"/>
              </a:gs>
              <a:gs pos="100000">
                <a:srgbClr val="5A1F9D"/>
              </a:gs>
            </a:gsLst>
            <a:lin ang="2700000" scaled="1"/>
          </a:grad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3" name="Freeform: Shape 7">
            <a:extLst>
              <a:ext uri="{FF2B5EF4-FFF2-40B4-BE49-F238E27FC236}">
                <a16:creationId xmlns:a16="http://schemas.microsoft.com/office/drawing/2014/main" id="{C717541A-475C-AEDE-21C7-9AD69C234092}"/>
              </a:ext>
            </a:extLst>
          </p:cNvPr>
          <p:cNvSpPr>
            <a:spLocks/>
          </p:cNvSpPr>
          <p:nvPr/>
        </p:nvSpPr>
        <p:spPr bwMode="auto">
          <a:xfrm rot="5400000">
            <a:off x="1971676" y="-2379663"/>
            <a:ext cx="8159750" cy="11541125"/>
          </a:xfrm>
          <a:custGeom>
            <a:avLst/>
            <a:gdLst>
              <a:gd name="T0" fmla="*/ 0 w 8159750"/>
              <a:gd name="T1" fmla="*/ 0 h 11541760"/>
              <a:gd name="T2" fmla="*/ 8159750 w 8159750"/>
              <a:gd name="T3" fmla="*/ 0 h 11541760"/>
              <a:gd name="T4" fmla="*/ 8159750 w 8159750"/>
              <a:gd name="T5" fmla="*/ 11541760 h 11541760"/>
              <a:gd name="T6" fmla="*/ 0 w 8159750"/>
              <a:gd name="T7" fmla="*/ 11541760 h 11541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59750" h="11541760">
                <a:moveTo>
                  <a:pt x="0" y="0"/>
                </a:moveTo>
                <a:lnTo>
                  <a:pt x="8159750" y="0"/>
                </a:lnTo>
                <a:lnTo>
                  <a:pt x="8159750" y="11541760"/>
                </a:lnTo>
                <a:lnTo>
                  <a:pt x="0" y="1154176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4" name="Freeform: Shape 8">
            <a:extLst>
              <a:ext uri="{FF2B5EF4-FFF2-40B4-BE49-F238E27FC236}">
                <a16:creationId xmlns:a16="http://schemas.microsoft.com/office/drawing/2014/main" id="{31D5BF0A-EA99-D9F9-EBD9-2119223022AB}"/>
              </a:ext>
            </a:extLst>
          </p:cNvPr>
          <p:cNvSpPr>
            <a:spLocks/>
          </p:cNvSpPr>
          <p:nvPr/>
        </p:nvSpPr>
        <p:spPr bwMode="auto">
          <a:xfrm>
            <a:off x="0" y="0"/>
            <a:ext cx="10009188" cy="6697663"/>
          </a:xfrm>
          <a:custGeom>
            <a:avLst/>
            <a:gdLst>
              <a:gd name="T0" fmla="*/ 0 w 10008869"/>
              <a:gd name="T1" fmla="*/ 0 h 6697987"/>
              <a:gd name="T2" fmla="*/ 0 w 10008869"/>
              <a:gd name="T3" fmla="*/ 6657340 h 6697987"/>
              <a:gd name="T4" fmla="*/ 10008870 w 10008869"/>
              <a:gd name="T5" fmla="*/ 0 h 6697987"/>
              <a:gd name="T6" fmla="*/ 0 w 10008869"/>
              <a:gd name="T7" fmla="*/ 0 h 66979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8869" h="6697987">
                <a:moveTo>
                  <a:pt x="0" y="0"/>
                </a:moveTo>
                <a:lnTo>
                  <a:pt x="0" y="6657340"/>
                </a:lnTo>
                <a:cubicBezTo>
                  <a:pt x="6902450" y="7184390"/>
                  <a:pt x="9255760" y="2456180"/>
                  <a:pt x="10008870" y="0"/>
                </a:cubicBezTo>
                <a:lnTo>
                  <a:pt x="0" y="0"/>
                </a:lnTo>
                <a:close/>
              </a:path>
            </a:pathLst>
          </a:custGeom>
          <a:gradFill rotWithShape="0">
            <a:gsLst>
              <a:gs pos="0">
                <a:srgbClr val="6C25BF"/>
              </a:gs>
              <a:gs pos="100000">
                <a:srgbClr val="5A1F9D"/>
              </a:gs>
            </a:gsLst>
            <a:lin ang="10800000" scaled="1"/>
          </a:grad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5" name="Freeform: Shape 13">
            <a:extLst>
              <a:ext uri="{FF2B5EF4-FFF2-40B4-BE49-F238E27FC236}">
                <a16:creationId xmlns:a16="http://schemas.microsoft.com/office/drawing/2014/main" id="{1E83E3C2-B71E-3067-F8EE-F1D2B93EF5F1}"/>
              </a:ext>
            </a:extLst>
          </p:cNvPr>
          <p:cNvSpPr>
            <a:spLocks/>
          </p:cNvSpPr>
          <p:nvPr/>
        </p:nvSpPr>
        <p:spPr bwMode="auto">
          <a:xfrm>
            <a:off x="8042275" y="5253038"/>
            <a:ext cx="4149725" cy="1604962"/>
          </a:xfrm>
          <a:custGeom>
            <a:avLst/>
            <a:gdLst>
              <a:gd name="T0" fmla="*/ 0 w 4149090"/>
              <a:gd name="T1" fmla="*/ 1605280 h 1605279"/>
              <a:gd name="T2" fmla="*/ 4149090 w 4149090"/>
              <a:gd name="T3" fmla="*/ 1605280 h 1605279"/>
              <a:gd name="T4" fmla="*/ 4149090 w 4149090"/>
              <a:gd name="T5" fmla="*/ 0 h 1605279"/>
              <a:gd name="T6" fmla="*/ 0 w 4149090"/>
              <a:gd name="T7" fmla="*/ 1605280 h 16052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49090" h="1605279">
                <a:moveTo>
                  <a:pt x="0" y="1605280"/>
                </a:moveTo>
                <a:lnTo>
                  <a:pt x="4149090" y="1605280"/>
                </a:lnTo>
                <a:lnTo>
                  <a:pt x="4149090" y="0"/>
                </a:lnTo>
                <a:cubicBezTo>
                  <a:pt x="3180080" y="88900"/>
                  <a:pt x="1584960" y="426720"/>
                  <a:pt x="0" y="1605280"/>
                </a:cubicBezTo>
                <a:close/>
              </a:path>
            </a:pathLst>
          </a:custGeom>
          <a:gradFill rotWithShape="0">
            <a:gsLst>
              <a:gs pos="0">
                <a:srgbClr val="6C25BF"/>
              </a:gs>
              <a:gs pos="100000">
                <a:srgbClr val="5A1F9D"/>
              </a:gs>
            </a:gsLst>
            <a:lin ang="2700000" scaled="1"/>
          </a:grad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6" name="Freeform: Shape 10">
            <a:extLst>
              <a:ext uri="{FF2B5EF4-FFF2-40B4-BE49-F238E27FC236}">
                <a16:creationId xmlns:a16="http://schemas.microsoft.com/office/drawing/2014/main" id="{7CB8AAB7-4CF7-C1F9-6D5D-3B64C57308EE}"/>
              </a:ext>
            </a:extLst>
          </p:cNvPr>
          <p:cNvSpPr>
            <a:spLocks/>
          </p:cNvSpPr>
          <p:nvPr/>
        </p:nvSpPr>
        <p:spPr bwMode="auto">
          <a:xfrm>
            <a:off x="9502775" y="3951288"/>
            <a:ext cx="2689225" cy="2906712"/>
          </a:xfrm>
          <a:custGeom>
            <a:avLst/>
            <a:gdLst>
              <a:gd name="T0" fmla="*/ 2689860 w 2689859"/>
              <a:gd name="T1" fmla="*/ 2907030 h 2907029"/>
              <a:gd name="T2" fmla="*/ 2689860 w 2689859"/>
              <a:gd name="T3" fmla="*/ 0 h 2907029"/>
              <a:gd name="T4" fmla="*/ 0 w 2689859"/>
              <a:gd name="T5" fmla="*/ 2907030 h 2907029"/>
              <a:gd name="T6" fmla="*/ 2689860 w 2689859"/>
              <a:gd name="T7" fmla="*/ 2907030 h 2907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9859" h="2907029">
                <a:moveTo>
                  <a:pt x="2689860" y="2907030"/>
                </a:moveTo>
                <a:lnTo>
                  <a:pt x="2689860" y="0"/>
                </a:lnTo>
                <a:cubicBezTo>
                  <a:pt x="1308100" y="346710"/>
                  <a:pt x="241300" y="1485900"/>
                  <a:pt x="0" y="2907030"/>
                </a:cubicBezTo>
                <a:lnTo>
                  <a:pt x="2689860" y="2907030"/>
                </a:lnTo>
                <a:close/>
              </a:path>
            </a:pathLst>
          </a:custGeom>
          <a:solidFill>
            <a:srgbClr val="FB982C"/>
          </a:solid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7" name="Freeform: Shape 9">
            <a:extLst>
              <a:ext uri="{FF2B5EF4-FFF2-40B4-BE49-F238E27FC236}">
                <a16:creationId xmlns:a16="http://schemas.microsoft.com/office/drawing/2014/main" id="{833388C8-9A28-AEE7-462D-9204FEB9892F}"/>
              </a:ext>
            </a:extLst>
          </p:cNvPr>
          <p:cNvSpPr>
            <a:spLocks/>
          </p:cNvSpPr>
          <p:nvPr/>
        </p:nvSpPr>
        <p:spPr bwMode="auto">
          <a:xfrm>
            <a:off x="0" y="0"/>
            <a:ext cx="8661400" cy="6835775"/>
          </a:xfrm>
          <a:custGeom>
            <a:avLst/>
            <a:gdLst>
              <a:gd name="T0" fmla="*/ 8661400 w 8661400"/>
              <a:gd name="T1" fmla="*/ 0 h 6835140"/>
              <a:gd name="T2" fmla="*/ 0 w 8661400"/>
              <a:gd name="T3" fmla="*/ 0 h 6835140"/>
              <a:gd name="T4" fmla="*/ 0 w 8661400"/>
              <a:gd name="T5" fmla="*/ 6835140 h 6835140"/>
              <a:gd name="T6" fmla="*/ 8661400 w 8661400"/>
              <a:gd name="T7" fmla="*/ 0 h 68351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61400" h="6835140">
                <a:moveTo>
                  <a:pt x="8661400" y="0"/>
                </a:moveTo>
                <a:lnTo>
                  <a:pt x="0" y="0"/>
                </a:lnTo>
                <a:lnTo>
                  <a:pt x="0" y="6835140"/>
                </a:lnTo>
                <a:cubicBezTo>
                  <a:pt x="5331460" y="6598920"/>
                  <a:pt x="7722870" y="2413000"/>
                  <a:pt x="8661400" y="0"/>
                </a:cubicBezTo>
                <a:close/>
              </a:path>
            </a:pathLst>
          </a:custGeom>
          <a:solidFill>
            <a:schemeClr val="bg1"/>
          </a:solidFill>
          <a:ln>
            <a:noFill/>
          </a:ln>
          <a:extLst>
            <a:ext uri="{91240B29-F687-4F45-9708-019B960494DF}">
              <a14:hiddenLine xmlns:a14="http://schemas.microsoft.com/office/drawing/2010/main" w="12700"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E3DB0AFE-E178-CBF0-3464-C25D781EBCF4}"/>
              </a:ext>
            </a:extLst>
          </p:cNvPr>
          <p:cNvSpPr/>
          <p:nvPr/>
        </p:nvSpPr>
        <p:spPr>
          <a:xfrm>
            <a:off x="6778625" y="0"/>
            <a:ext cx="5414963" cy="5229225"/>
          </a:xfrm>
          <a:custGeom>
            <a:avLst/>
            <a:gdLst>
              <a:gd name="connsiteX0" fmla="*/ 0 w 5049519"/>
              <a:gd name="connsiteY0" fmla="*/ 389890 h 4876800"/>
              <a:gd name="connsiteX1" fmla="*/ 4486910 w 5049519"/>
              <a:gd name="connsiteY1" fmla="*/ 4876800 h 4876800"/>
              <a:gd name="connsiteX2" fmla="*/ 5049520 w 5049519"/>
              <a:gd name="connsiteY2" fmla="*/ 4841240 h 4876800"/>
              <a:gd name="connsiteX3" fmla="*/ 5049520 w 5049519"/>
              <a:gd name="connsiteY3" fmla="*/ 0 h 4876800"/>
              <a:gd name="connsiteX4" fmla="*/ 16510 w 5049519"/>
              <a:gd name="connsiteY4" fmla="*/ 0 h 4876800"/>
              <a:gd name="connsiteX5" fmla="*/ 0 w 5049519"/>
              <a:gd name="connsiteY5" fmla="*/ 38989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519" h="4876800">
                <a:moveTo>
                  <a:pt x="0" y="389890"/>
                </a:moveTo>
                <a:cubicBezTo>
                  <a:pt x="0" y="2867660"/>
                  <a:pt x="2009140" y="4876800"/>
                  <a:pt x="4486910" y="4876800"/>
                </a:cubicBezTo>
                <a:cubicBezTo>
                  <a:pt x="4677410" y="4876800"/>
                  <a:pt x="4865370" y="4865370"/>
                  <a:pt x="5049520" y="4841240"/>
                </a:cubicBezTo>
                <a:lnTo>
                  <a:pt x="5049520" y="0"/>
                </a:lnTo>
                <a:lnTo>
                  <a:pt x="16510" y="0"/>
                </a:lnTo>
                <a:cubicBezTo>
                  <a:pt x="5080" y="128270"/>
                  <a:pt x="0" y="259080"/>
                  <a:pt x="0" y="389890"/>
                </a:cubicBezTo>
                <a:close/>
              </a:path>
            </a:pathLst>
          </a:custGeom>
          <a:solidFill>
            <a:schemeClr val="bg1"/>
          </a:solidFill>
          <a:ln w="12700" cap="flat">
            <a:noFill/>
            <a:prstDash val="solid"/>
            <a:miter/>
          </a:ln>
          <a:effectLst>
            <a:outerShdw blurRad="520700" dist="241300" dir="8100000" algn="tr" rotWithShape="0">
              <a:prstClr val="black">
                <a:alpha val="19000"/>
              </a:prstClr>
            </a:outerShdw>
          </a:effectLst>
        </p:spPr>
        <p:txBody>
          <a:bodyPr anchor="ctr"/>
          <a:lstStyle/>
          <a:p>
            <a:pPr eaLnBrk="1" fontAlgn="auto" hangingPunct="1">
              <a:spcBef>
                <a:spcPts val="0"/>
              </a:spcBef>
              <a:spcAft>
                <a:spcPts val="0"/>
              </a:spcAft>
              <a:defRPr/>
            </a:pPr>
            <a:endParaRPr lang="en-US">
              <a:latin typeface="+mn-lt"/>
            </a:endParaRPr>
          </a:p>
        </p:txBody>
      </p:sp>
      <p:sp>
        <p:nvSpPr>
          <p:cNvPr id="16" name="Picture Placeholder 15"/>
          <p:cNvSpPr>
            <a:spLocks noGrp="1"/>
          </p:cNvSpPr>
          <p:nvPr>
            <p:ph type="pic" sz="quarter" idx="10"/>
          </p:nvPr>
        </p:nvSpPr>
        <p:spPr>
          <a:xfrm>
            <a:off x="7039372" y="1"/>
            <a:ext cx="5152630" cy="4976384"/>
          </a:xfrm>
          <a:custGeom>
            <a:avLst/>
            <a:gdLst>
              <a:gd name="connsiteX0" fmla="*/ 15711 w 4804959"/>
              <a:gd name="connsiteY0" fmla="*/ 0 h 4640605"/>
              <a:gd name="connsiteX1" fmla="*/ 4804959 w 4804959"/>
              <a:gd name="connsiteY1" fmla="*/ 0 h 4640605"/>
              <a:gd name="connsiteX2" fmla="*/ 4804959 w 4804959"/>
              <a:gd name="connsiteY2" fmla="*/ 4606768 h 4640605"/>
              <a:gd name="connsiteX3" fmla="*/ 4539545 w 4804959"/>
              <a:gd name="connsiteY3" fmla="*/ 4632297 h 4640605"/>
              <a:gd name="connsiteX4" fmla="*/ 4269599 w 4804959"/>
              <a:gd name="connsiteY4" fmla="*/ 4640605 h 4640605"/>
              <a:gd name="connsiteX5" fmla="*/ 0 w 4804959"/>
              <a:gd name="connsiteY5" fmla="*/ 371007 h 4640605"/>
              <a:gd name="connsiteX6" fmla="*/ 15711 w 4804959"/>
              <a:gd name="connsiteY6" fmla="*/ 0 h 464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4959" h="4640605">
                <a:moveTo>
                  <a:pt x="15711" y="0"/>
                </a:moveTo>
                <a:lnTo>
                  <a:pt x="4804959" y="0"/>
                </a:lnTo>
                <a:lnTo>
                  <a:pt x="4804959" y="4606768"/>
                </a:lnTo>
                <a:lnTo>
                  <a:pt x="4539545" y="4632297"/>
                </a:lnTo>
                <a:cubicBezTo>
                  <a:pt x="4450268" y="4637886"/>
                  <a:pt x="4360235" y="4640605"/>
                  <a:pt x="4269599" y="4640605"/>
                </a:cubicBezTo>
                <a:cubicBezTo>
                  <a:pt x="1911833" y="4640605"/>
                  <a:pt x="0" y="2728773"/>
                  <a:pt x="0" y="371007"/>
                </a:cubicBezTo>
                <a:cubicBezTo>
                  <a:pt x="0" y="246532"/>
                  <a:pt x="4834" y="122058"/>
                  <a:pt x="15711"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6143441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468E0075-929D-232C-CA97-DA226D530644}"/>
              </a:ext>
            </a:extLst>
          </p:cNvPr>
          <p:cNvGrpSpPr>
            <a:grpSpLocks/>
          </p:cNvGrpSpPr>
          <p:nvPr userDrawn="1"/>
        </p:nvGrpSpPr>
        <p:grpSpPr bwMode="auto">
          <a:xfrm>
            <a:off x="0" y="0"/>
            <a:ext cx="9604375" cy="6858000"/>
            <a:chOff x="0" y="0"/>
            <a:chExt cx="9604977" cy="6858000"/>
          </a:xfrm>
        </p:grpSpPr>
        <p:sp>
          <p:nvSpPr>
            <p:cNvPr id="3" name="Freeform: Shape 8">
              <a:extLst>
                <a:ext uri="{FF2B5EF4-FFF2-40B4-BE49-F238E27FC236}">
                  <a16:creationId xmlns:a16="http://schemas.microsoft.com/office/drawing/2014/main" id="{6769F1F6-9757-6690-10F1-64FC52B1EB84}"/>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9">
              <a:extLst>
                <a:ext uri="{FF2B5EF4-FFF2-40B4-BE49-F238E27FC236}">
                  <a16:creationId xmlns:a16="http://schemas.microsoft.com/office/drawing/2014/main" id="{75506785-B2B5-319C-C798-2B709C88EAD0}"/>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0">
              <a:extLst>
                <a:ext uri="{FF2B5EF4-FFF2-40B4-BE49-F238E27FC236}">
                  <a16:creationId xmlns:a16="http://schemas.microsoft.com/office/drawing/2014/main" id="{20303DCE-FE8C-23D0-D7C2-C3514B34F8D1}"/>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1">
              <a:extLst>
                <a:ext uri="{FF2B5EF4-FFF2-40B4-BE49-F238E27FC236}">
                  <a16:creationId xmlns:a16="http://schemas.microsoft.com/office/drawing/2014/main" id="{5FBB2422-E9A1-3613-0DA1-FF9B7448F78B}"/>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2">
              <a:extLst>
                <a:ext uri="{FF2B5EF4-FFF2-40B4-BE49-F238E27FC236}">
                  <a16:creationId xmlns:a16="http://schemas.microsoft.com/office/drawing/2014/main" id="{DD4E1D32-B1F6-3C38-A0D8-D5B0DA480C19}"/>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3">
              <a:extLst>
                <a:ext uri="{FF2B5EF4-FFF2-40B4-BE49-F238E27FC236}">
                  <a16:creationId xmlns:a16="http://schemas.microsoft.com/office/drawing/2014/main" id="{ED6FEA72-BF95-7CDB-294B-CA95F594CDD0}"/>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4">
              <a:extLst>
                <a:ext uri="{FF2B5EF4-FFF2-40B4-BE49-F238E27FC236}">
                  <a16:creationId xmlns:a16="http://schemas.microsoft.com/office/drawing/2014/main" id="{FCA3A9EF-9D3D-5983-F823-B1D8980034DA}"/>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15">
              <a:extLst>
                <a:ext uri="{FF2B5EF4-FFF2-40B4-BE49-F238E27FC236}">
                  <a16:creationId xmlns:a16="http://schemas.microsoft.com/office/drawing/2014/main" id="{3A599B9F-EF32-D6FF-2FFF-4C56537958E9}"/>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7" name="Picture Placeholder 5"/>
          <p:cNvSpPr>
            <a:spLocks noGrp="1"/>
          </p:cNvSpPr>
          <p:nvPr>
            <p:ph type="pic" sz="quarter" idx="13"/>
          </p:nvPr>
        </p:nvSpPr>
        <p:spPr>
          <a:xfrm>
            <a:off x="4991100" y="0"/>
            <a:ext cx="7200900" cy="6858000"/>
          </a:xfrm>
          <a:custGeom>
            <a:avLst/>
            <a:gdLst>
              <a:gd name="connsiteX0" fmla="*/ 0 w 4156202"/>
              <a:gd name="connsiteY0" fmla="*/ 0 h 2625755"/>
              <a:gd name="connsiteX1" fmla="*/ 4156202 w 4156202"/>
              <a:gd name="connsiteY1" fmla="*/ 0 h 2625755"/>
              <a:gd name="connsiteX2" fmla="*/ 4156202 w 4156202"/>
              <a:gd name="connsiteY2" fmla="*/ 2625755 h 2625755"/>
              <a:gd name="connsiteX3" fmla="*/ 0 w 4156202"/>
              <a:gd name="connsiteY3" fmla="*/ 2625755 h 2625755"/>
            </a:gdLst>
            <a:ahLst/>
            <a:cxnLst>
              <a:cxn ang="0">
                <a:pos x="connsiteX0" y="connsiteY0"/>
              </a:cxn>
              <a:cxn ang="0">
                <a:pos x="connsiteX1" y="connsiteY1"/>
              </a:cxn>
              <a:cxn ang="0">
                <a:pos x="connsiteX2" y="connsiteY2"/>
              </a:cxn>
              <a:cxn ang="0">
                <a:pos x="connsiteX3" y="connsiteY3"/>
              </a:cxn>
            </a:cxnLst>
            <a:rect l="l" t="t" r="r" b="b"/>
            <a:pathLst>
              <a:path w="4156202" h="2625755">
                <a:moveTo>
                  <a:pt x="0" y="0"/>
                </a:moveTo>
                <a:lnTo>
                  <a:pt x="4156202" y="0"/>
                </a:lnTo>
                <a:lnTo>
                  <a:pt x="4156202" y="2625755"/>
                </a:lnTo>
                <a:lnTo>
                  <a:pt x="0" y="2625755"/>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80840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8ED5988-51A7-C5E7-8B23-6220EB879D29}"/>
              </a:ext>
            </a:extLst>
          </p:cNvPr>
          <p:cNvGrpSpPr/>
          <p:nvPr userDrawn="1"/>
        </p:nvGrpSpPr>
        <p:grpSpPr>
          <a:xfrm>
            <a:off x="678159" y="549278"/>
            <a:ext cx="10859558" cy="5762927"/>
            <a:chOff x="678159" y="549278"/>
            <a:chExt cx="10859558" cy="5762927"/>
          </a:xfrm>
          <a:solidFill>
            <a:srgbClr val="FB982C"/>
          </a:solidFill>
        </p:grpSpPr>
        <p:sp>
          <p:nvSpPr>
            <p:cNvPr id="3" name="Freeform: Shape 3">
              <a:extLst>
                <a:ext uri="{FF2B5EF4-FFF2-40B4-BE49-F238E27FC236}">
                  <a16:creationId xmlns:a16="http://schemas.microsoft.com/office/drawing/2014/main" id="{3B502285-F035-1CDE-148B-DA0788B228ED}"/>
                </a:ext>
              </a:extLst>
            </p:cNvPr>
            <p:cNvSpPr/>
            <p:nvPr/>
          </p:nvSpPr>
          <p:spPr>
            <a:xfrm>
              <a:off x="3932058" y="6122510"/>
              <a:ext cx="4327570" cy="189695"/>
            </a:xfrm>
            <a:custGeom>
              <a:avLst/>
              <a:gdLst>
                <a:gd name="connsiteX0" fmla="*/ 3259455 w 3259454"/>
                <a:gd name="connsiteY0" fmla="*/ 142875 h 142875"/>
                <a:gd name="connsiteX1" fmla="*/ 0 w 3259454"/>
                <a:gd name="connsiteY1" fmla="*/ 142875 h 142875"/>
                <a:gd name="connsiteX2" fmla="*/ 142875 w 3259454"/>
                <a:gd name="connsiteY2" fmla="*/ 0 h 142875"/>
                <a:gd name="connsiteX3" fmla="*/ 3116580 w 3259454"/>
                <a:gd name="connsiteY3" fmla="*/ 0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142875"/>
                  </a:moveTo>
                  <a:lnTo>
                    <a:pt x="0" y="142875"/>
                  </a:lnTo>
                  <a:lnTo>
                    <a:pt x="142875" y="0"/>
                  </a:lnTo>
                  <a:lnTo>
                    <a:pt x="3116580" y="0"/>
                  </a:lnTo>
                  <a:close/>
                </a:path>
              </a:pathLst>
            </a:custGeom>
            <a:grp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4" name="Freeform: Shape 4">
              <a:extLst>
                <a:ext uri="{FF2B5EF4-FFF2-40B4-BE49-F238E27FC236}">
                  <a16:creationId xmlns:a16="http://schemas.microsoft.com/office/drawing/2014/main" id="{FF8DCD61-8833-259A-C308-12062A265A36}"/>
                </a:ext>
              </a:extLst>
            </p:cNvPr>
            <p:cNvSpPr/>
            <p:nvPr/>
          </p:nvSpPr>
          <p:spPr>
            <a:xfrm>
              <a:off x="3932058" y="549278"/>
              <a:ext cx="4327570" cy="189695"/>
            </a:xfrm>
            <a:custGeom>
              <a:avLst/>
              <a:gdLst>
                <a:gd name="connsiteX0" fmla="*/ 3259455 w 3259454"/>
                <a:gd name="connsiteY0" fmla="*/ 0 h 142875"/>
                <a:gd name="connsiteX1" fmla="*/ 0 w 3259454"/>
                <a:gd name="connsiteY1" fmla="*/ 0 h 142875"/>
                <a:gd name="connsiteX2" fmla="*/ 142875 w 3259454"/>
                <a:gd name="connsiteY2" fmla="*/ 142875 h 142875"/>
                <a:gd name="connsiteX3" fmla="*/ 3116580 w 3259454"/>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3259454" h="142875">
                  <a:moveTo>
                    <a:pt x="3259455" y="0"/>
                  </a:moveTo>
                  <a:lnTo>
                    <a:pt x="0" y="0"/>
                  </a:lnTo>
                  <a:lnTo>
                    <a:pt x="142875" y="142875"/>
                  </a:lnTo>
                  <a:lnTo>
                    <a:pt x="3116580" y="14287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5" name="Freeform: Shape 5">
              <a:extLst>
                <a:ext uri="{FF2B5EF4-FFF2-40B4-BE49-F238E27FC236}">
                  <a16:creationId xmlns:a16="http://schemas.microsoft.com/office/drawing/2014/main" id="{85C6D42B-357D-F1D9-E3E0-451E1A0C8415}"/>
                </a:ext>
              </a:extLst>
            </p:cNvPr>
            <p:cNvSpPr/>
            <p:nvPr/>
          </p:nvSpPr>
          <p:spPr>
            <a:xfrm>
              <a:off x="678159" y="1265059"/>
              <a:ext cx="189695" cy="4327570"/>
            </a:xfrm>
            <a:custGeom>
              <a:avLst/>
              <a:gdLst>
                <a:gd name="connsiteX0" fmla="*/ 0 w 142875"/>
                <a:gd name="connsiteY0" fmla="*/ 0 h 3259455"/>
                <a:gd name="connsiteX1" fmla="*/ 0 w 142875"/>
                <a:gd name="connsiteY1" fmla="*/ 3259455 h 3259455"/>
                <a:gd name="connsiteX2" fmla="*/ 142875 w 142875"/>
                <a:gd name="connsiteY2" fmla="*/ 3116580 h 3259455"/>
                <a:gd name="connsiteX3" fmla="*/ 142875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0" y="0"/>
                  </a:moveTo>
                  <a:lnTo>
                    <a:pt x="0" y="3259455"/>
                  </a:lnTo>
                  <a:lnTo>
                    <a:pt x="142875" y="3116580"/>
                  </a:lnTo>
                  <a:lnTo>
                    <a:pt x="142875" y="14287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6" name="Freeform: Shape 6">
              <a:extLst>
                <a:ext uri="{FF2B5EF4-FFF2-40B4-BE49-F238E27FC236}">
                  <a16:creationId xmlns:a16="http://schemas.microsoft.com/office/drawing/2014/main" id="{EF4672A9-A02F-23E5-C060-63FEF9F4ED6B}"/>
                </a:ext>
              </a:extLst>
            </p:cNvPr>
            <p:cNvSpPr/>
            <p:nvPr/>
          </p:nvSpPr>
          <p:spPr>
            <a:xfrm>
              <a:off x="11348022" y="1265059"/>
              <a:ext cx="189695" cy="4327570"/>
            </a:xfrm>
            <a:custGeom>
              <a:avLst/>
              <a:gdLst>
                <a:gd name="connsiteX0" fmla="*/ 142875 w 142875"/>
                <a:gd name="connsiteY0" fmla="*/ 0 h 3259455"/>
                <a:gd name="connsiteX1" fmla="*/ 142875 w 142875"/>
                <a:gd name="connsiteY1" fmla="*/ 3259455 h 3259455"/>
                <a:gd name="connsiteX2" fmla="*/ 0 w 142875"/>
                <a:gd name="connsiteY2" fmla="*/ 3116580 h 3259455"/>
                <a:gd name="connsiteX3" fmla="*/ 0 w 142875"/>
                <a:gd name="connsiteY3" fmla="*/ 142875 h 3259455"/>
              </a:gdLst>
              <a:ahLst/>
              <a:cxnLst>
                <a:cxn ang="0">
                  <a:pos x="connsiteX0" y="connsiteY0"/>
                </a:cxn>
                <a:cxn ang="0">
                  <a:pos x="connsiteX1" y="connsiteY1"/>
                </a:cxn>
                <a:cxn ang="0">
                  <a:pos x="connsiteX2" y="connsiteY2"/>
                </a:cxn>
                <a:cxn ang="0">
                  <a:pos x="connsiteX3" y="connsiteY3"/>
                </a:cxn>
              </a:cxnLst>
              <a:rect l="l" t="t" r="r" b="b"/>
              <a:pathLst>
                <a:path w="142875" h="3259455">
                  <a:moveTo>
                    <a:pt x="142875" y="0"/>
                  </a:moveTo>
                  <a:lnTo>
                    <a:pt x="142875" y="3259455"/>
                  </a:lnTo>
                  <a:lnTo>
                    <a:pt x="0" y="3116580"/>
                  </a:lnTo>
                  <a:lnTo>
                    <a:pt x="0" y="142875"/>
                  </a:lnTo>
                  <a:close/>
                </a:path>
              </a:pathLst>
            </a:custGeom>
            <a:grp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grpSp>
      <p:sp>
        <p:nvSpPr>
          <p:cNvPr id="8" name="Picture Placeholder 7"/>
          <p:cNvSpPr>
            <a:spLocks noGrp="1"/>
          </p:cNvSpPr>
          <p:nvPr>
            <p:ph type="pic" sz="quarter" idx="10"/>
          </p:nvPr>
        </p:nvSpPr>
        <p:spPr>
          <a:xfrm>
            <a:off x="598489" y="400051"/>
            <a:ext cx="10995977" cy="6058852"/>
          </a:xfrm>
          <a:custGeom>
            <a:avLst/>
            <a:gdLst>
              <a:gd name="connsiteX0" fmla="*/ 197283 w 10995977"/>
              <a:gd name="connsiteY0" fmla="*/ 0 h 6058852"/>
              <a:gd name="connsiteX1" fmla="*/ 3245047 w 10995977"/>
              <a:gd name="connsiteY1" fmla="*/ 0 h 6058852"/>
              <a:gd name="connsiteX2" fmla="*/ 3542236 w 10995977"/>
              <a:gd name="connsiteY2" fmla="*/ 278219 h 6058852"/>
              <a:gd name="connsiteX3" fmla="*/ 5497357 w 10995977"/>
              <a:gd name="connsiteY3" fmla="*/ 278219 h 6058852"/>
              <a:gd name="connsiteX4" fmla="*/ 7453742 w 10995977"/>
              <a:gd name="connsiteY4" fmla="*/ 278219 h 6058852"/>
              <a:gd name="connsiteX5" fmla="*/ 7750931 w 10995977"/>
              <a:gd name="connsiteY5" fmla="*/ 0 h 6058852"/>
              <a:gd name="connsiteX6" fmla="*/ 10798695 w 10995977"/>
              <a:gd name="connsiteY6" fmla="*/ 0 h 6058852"/>
              <a:gd name="connsiteX7" fmla="*/ 10995977 w 10995977"/>
              <a:gd name="connsiteY7" fmla="*/ 232692 h 6058852"/>
              <a:gd name="connsiteX8" fmla="*/ 10995977 w 10995977"/>
              <a:gd name="connsiteY8" fmla="*/ 1877979 h 6058852"/>
              <a:gd name="connsiteX9" fmla="*/ 10788578 w 10995977"/>
              <a:gd name="connsiteY9" fmla="*/ 2057557 h 6058852"/>
              <a:gd name="connsiteX10" fmla="*/ 10798695 w 10995977"/>
              <a:gd name="connsiteY10" fmla="*/ 3982326 h 6058852"/>
              <a:gd name="connsiteX11" fmla="*/ 10995977 w 10995977"/>
              <a:gd name="connsiteY11" fmla="*/ 4153051 h 6058852"/>
              <a:gd name="connsiteX12" fmla="*/ 10995977 w 10995977"/>
              <a:gd name="connsiteY12" fmla="*/ 5851452 h 6058852"/>
              <a:gd name="connsiteX13" fmla="*/ 10762020 w 10995977"/>
              <a:gd name="connsiteY13" fmla="*/ 6058852 h 6058852"/>
              <a:gd name="connsiteX14" fmla="*/ 7768636 w 10995977"/>
              <a:gd name="connsiteY14" fmla="*/ 6058852 h 6058852"/>
              <a:gd name="connsiteX15" fmla="*/ 7471447 w 10995977"/>
              <a:gd name="connsiteY15" fmla="*/ 5761662 h 6058852"/>
              <a:gd name="connsiteX16" fmla="*/ 5497357 w 10995977"/>
              <a:gd name="connsiteY16" fmla="*/ 5761662 h 6058852"/>
              <a:gd name="connsiteX17" fmla="*/ 3523266 w 10995977"/>
              <a:gd name="connsiteY17" fmla="*/ 5761662 h 6058852"/>
              <a:gd name="connsiteX18" fmla="*/ 3227342 w 10995977"/>
              <a:gd name="connsiteY18" fmla="*/ 6058852 h 6058852"/>
              <a:gd name="connsiteX19" fmla="*/ 233958 w 10995977"/>
              <a:gd name="connsiteY19" fmla="*/ 6058852 h 6058852"/>
              <a:gd name="connsiteX20" fmla="*/ 0 w 10995977"/>
              <a:gd name="connsiteY20" fmla="*/ 5851452 h 6058852"/>
              <a:gd name="connsiteX21" fmla="*/ 0 w 10995977"/>
              <a:gd name="connsiteY21" fmla="*/ 4153051 h 6058852"/>
              <a:gd name="connsiteX22" fmla="*/ 197283 w 10995977"/>
              <a:gd name="connsiteY22" fmla="*/ 3982326 h 6058852"/>
              <a:gd name="connsiteX23" fmla="*/ 206136 w 10995977"/>
              <a:gd name="connsiteY23" fmla="*/ 2057557 h 6058852"/>
              <a:gd name="connsiteX24" fmla="*/ 0 w 10995977"/>
              <a:gd name="connsiteY24" fmla="*/ 1877979 h 6058852"/>
              <a:gd name="connsiteX25" fmla="*/ 0 w 10995977"/>
              <a:gd name="connsiteY25" fmla="*/ 232692 h 605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995977" h="6058852">
                <a:moveTo>
                  <a:pt x="197283" y="0"/>
                </a:moveTo>
                <a:lnTo>
                  <a:pt x="3245047" y="0"/>
                </a:lnTo>
                <a:lnTo>
                  <a:pt x="3542236" y="278219"/>
                </a:lnTo>
                <a:lnTo>
                  <a:pt x="5497357" y="278219"/>
                </a:lnTo>
                <a:lnTo>
                  <a:pt x="7453742" y="278219"/>
                </a:lnTo>
                <a:lnTo>
                  <a:pt x="7750931" y="0"/>
                </a:lnTo>
                <a:lnTo>
                  <a:pt x="10798695" y="0"/>
                </a:lnTo>
                <a:lnTo>
                  <a:pt x="10995977" y="232692"/>
                </a:lnTo>
                <a:lnTo>
                  <a:pt x="10995977" y="1877979"/>
                </a:lnTo>
                <a:lnTo>
                  <a:pt x="10788578" y="2057557"/>
                </a:lnTo>
                <a:lnTo>
                  <a:pt x="10798695" y="3982326"/>
                </a:lnTo>
                <a:lnTo>
                  <a:pt x="10995977" y="4153051"/>
                </a:lnTo>
                <a:lnTo>
                  <a:pt x="10995977" y="5851452"/>
                </a:lnTo>
                <a:lnTo>
                  <a:pt x="10762020" y="6058852"/>
                </a:lnTo>
                <a:lnTo>
                  <a:pt x="7768636" y="6058852"/>
                </a:lnTo>
                <a:lnTo>
                  <a:pt x="7471447" y="5761662"/>
                </a:lnTo>
                <a:lnTo>
                  <a:pt x="5497357" y="5761662"/>
                </a:lnTo>
                <a:lnTo>
                  <a:pt x="3523266" y="5761662"/>
                </a:lnTo>
                <a:lnTo>
                  <a:pt x="3227342" y="6058852"/>
                </a:lnTo>
                <a:lnTo>
                  <a:pt x="233958" y="6058852"/>
                </a:lnTo>
                <a:lnTo>
                  <a:pt x="0" y="5851452"/>
                </a:lnTo>
                <a:lnTo>
                  <a:pt x="0" y="4153051"/>
                </a:lnTo>
                <a:lnTo>
                  <a:pt x="197283" y="3982326"/>
                </a:lnTo>
                <a:lnTo>
                  <a:pt x="206136" y="2057557"/>
                </a:lnTo>
                <a:lnTo>
                  <a:pt x="0" y="1877979"/>
                </a:lnTo>
                <a:lnTo>
                  <a:pt x="0" y="232692"/>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63600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69276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2" name="Freeform: Shape 10">
            <a:extLst>
              <a:ext uri="{FF2B5EF4-FFF2-40B4-BE49-F238E27FC236}">
                <a16:creationId xmlns:a16="http://schemas.microsoft.com/office/drawing/2014/main" id="{13489B97-E803-D158-3918-E184C147F318}"/>
              </a:ext>
            </a:extLst>
          </p:cNvPr>
          <p:cNvSpPr/>
          <p:nvPr userDrawn="1"/>
        </p:nvSpPr>
        <p:spPr>
          <a:xfrm rot="16200000">
            <a:off x="4759643" y="-4759641"/>
            <a:ext cx="2672716" cy="12192000"/>
          </a:xfrm>
          <a:custGeom>
            <a:avLst/>
            <a:gdLst>
              <a:gd name="connsiteX0" fmla="*/ 6092741 w 6092741"/>
              <a:gd name="connsiteY0" fmla="*/ 12192000 h 12192000"/>
              <a:gd name="connsiteX1" fmla="*/ 6092741 w 6092741"/>
              <a:gd name="connsiteY1" fmla="*/ 36932 h 12192000"/>
              <a:gd name="connsiteX2" fmla="*/ 1743582 w 6092741"/>
              <a:gd name="connsiteY2" fmla="*/ 0 h 12192000"/>
              <a:gd name="connsiteX3" fmla="*/ 544 w 6092741"/>
              <a:gd name="connsiteY3" fmla="*/ 4629548 h 12192000"/>
              <a:gd name="connsiteX4" fmla="*/ 4096564 w 6092741"/>
              <a:gd name="connsiteY4" fmla="*/ 10481102 h 12192000"/>
              <a:gd name="connsiteX5" fmla="*/ 4933278 w 6092741"/>
              <a:gd name="connsiteY5" fmla="*/ 11943940 h 12192000"/>
              <a:gd name="connsiteX6" fmla="*/ 5048498 w 6092741"/>
              <a:gd name="connsiteY6"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2741" h="12192000">
                <a:moveTo>
                  <a:pt x="6092741" y="12192000"/>
                </a:moveTo>
                <a:lnTo>
                  <a:pt x="6092741" y="36932"/>
                </a:lnTo>
                <a:lnTo>
                  <a:pt x="1743582" y="0"/>
                </a:lnTo>
                <a:cubicBezTo>
                  <a:pt x="1743582" y="0"/>
                  <a:pt x="-35620" y="1379802"/>
                  <a:pt x="544" y="4629548"/>
                </a:cubicBezTo>
                <a:cubicBezTo>
                  <a:pt x="34296" y="7879293"/>
                  <a:pt x="2852569" y="8701799"/>
                  <a:pt x="4096564" y="10481102"/>
                </a:cubicBezTo>
                <a:cubicBezTo>
                  <a:pt x="4407563" y="10926767"/>
                  <a:pt x="4687824" y="11433911"/>
                  <a:pt x="4933278" y="11943940"/>
                </a:cubicBezTo>
                <a:lnTo>
                  <a:pt x="5048498" y="12192000"/>
                </a:lnTo>
                <a:close/>
              </a:path>
            </a:pathLst>
          </a:custGeom>
          <a:gradFill flip="none" rotWithShape="1">
            <a:gsLst>
              <a:gs pos="13000">
                <a:srgbClr val="6F38C7">
                  <a:alpha val="0"/>
                </a:srgbClr>
              </a:gs>
              <a:gs pos="45000">
                <a:srgbClr val="5A1F9D">
                  <a:alpha val="4000"/>
                </a:srgbClr>
              </a:gs>
            </a:gsLst>
            <a:lin ang="2700000" scaled="1"/>
            <a:tileRect/>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3" name="Freeform: Shape 11">
            <a:extLst>
              <a:ext uri="{FF2B5EF4-FFF2-40B4-BE49-F238E27FC236}">
                <a16:creationId xmlns:a16="http://schemas.microsoft.com/office/drawing/2014/main" id="{CB8176E5-C69A-2BB7-C5E3-3B4AE7A33F4C}"/>
              </a:ext>
            </a:extLst>
          </p:cNvPr>
          <p:cNvSpPr/>
          <p:nvPr userDrawn="1"/>
        </p:nvSpPr>
        <p:spPr>
          <a:xfrm>
            <a:off x="0" y="4702629"/>
            <a:ext cx="12184280" cy="2155371"/>
          </a:xfrm>
          <a:custGeom>
            <a:avLst/>
            <a:gdLst>
              <a:gd name="connsiteX0" fmla="*/ 0 w 6355079"/>
              <a:gd name="connsiteY0" fmla="*/ 896040 h 1539929"/>
              <a:gd name="connsiteX1" fmla="*/ 2318385 w 6355079"/>
              <a:gd name="connsiteY1" fmla="*/ 609337 h 1539929"/>
              <a:gd name="connsiteX2" fmla="*/ 5637848 w 6355079"/>
              <a:gd name="connsiteY2" fmla="*/ 335970 h 1539929"/>
              <a:gd name="connsiteX3" fmla="*/ 6355080 w 6355079"/>
              <a:gd name="connsiteY3" fmla="*/ 1539930 h 1539929"/>
              <a:gd name="connsiteX4" fmla="*/ 0 w 6355079"/>
              <a:gd name="connsiteY4" fmla="*/ 1539930 h 1539929"/>
              <a:gd name="connsiteX5" fmla="*/ 0 w 6355079"/>
              <a:gd name="connsiteY5" fmla="*/ 896040 h 15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5079" h="1539929">
                <a:moveTo>
                  <a:pt x="0" y="896040"/>
                </a:moveTo>
                <a:cubicBezTo>
                  <a:pt x="0" y="896040"/>
                  <a:pt x="726757" y="1353240"/>
                  <a:pt x="2318385" y="609337"/>
                </a:cubicBezTo>
                <a:cubicBezTo>
                  <a:pt x="3910013" y="-134565"/>
                  <a:pt x="5023485" y="-162188"/>
                  <a:pt x="5637848" y="335970"/>
                </a:cubicBezTo>
                <a:cubicBezTo>
                  <a:pt x="6252210" y="834127"/>
                  <a:pt x="6355080" y="1539930"/>
                  <a:pt x="6355080" y="1539930"/>
                </a:cubicBezTo>
                <a:lnTo>
                  <a:pt x="0" y="1539930"/>
                </a:lnTo>
                <a:lnTo>
                  <a:pt x="0" y="896040"/>
                </a:lnTo>
                <a:close/>
              </a:path>
            </a:pathLst>
          </a:custGeom>
          <a:gradFill>
            <a:gsLst>
              <a:gs pos="55000">
                <a:srgbClr val="6F38C7">
                  <a:alpha val="2000"/>
                </a:srgbClr>
              </a:gs>
              <a:gs pos="100000">
                <a:srgbClr val="5A1F9D">
                  <a:alpha val="7000"/>
                </a:srgbClr>
              </a:gs>
            </a:gsLst>
            <a:lin ang="2700000" scaled="1"/>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sp>
        <p:nvSpPr>
          <p:cNvPr id="10" name="Picture Placeholder 9"/>
          <p:cNvSpPr>
            <a:spLocks noGrp="1"/>
          </p:cNvSpPr>
          <p:nvPr>
            <p:ph type="pic" sz="quarter" idx="10"/>
          </p:nvPr>
        </p:nvSpPr>
        <p:spPr>
          <a:xfrm>
            <a:off x="0" y="0"/>
            <a:ext cx="5571474" cy="4747620"/>
          </a:xfrm>
          <a:custGeom>
            <a:avLst/>
            <a:gdLst>
              <a:gd name="connsiteX0" fmla="*/ 1744411 w 5571474"/>
              <a:gd name="connsiteY0" fmla="*/ 3802892 h 4747620"/>
              <a:gd name="connsiteX1" fmla="*/ 2214338 w 5571474"/>
              <a:gd name="connsiteY1" fmla="*/ 4632862 h 4747620"/>
              <a:gd name="connsiteX2" fmla="*/ 1261625 w 5571474"/>
              <a:gd name="connsiteY2" fmla="*/ 4632862 h 4747620"/>
              <a:gd name="connsiteX3" fmla="*/ 673672 w 5571474"/>
              <a:gd name="connsiteY3" fmla="*/ 3802892 h 4747620"/>
              <a:gd name="connsiteX4" fmla="*/ 1626385 w 5571474"/>
              <a:gd name="connsiteY4" fmla="*/ 3802892 h 4747620"/>
              <a:gd name="connsiteX5" fmla="*/ 1143599 w 5571474"/>
              <a:gd name="connsiteY5" fmla="*/ 4632862 h 4747620"/>
              <a:gd name="connsiteX6" fmla="*/ 568507 w 5571474"/>
              <a:gd name="connsiteY6" fmla="*/ 3802892 h 4747620"/>
              <a:gd name="connsiteX7" fmla="*/ 1038434 w 5571474"/>
              <a:gd name="connsiteY7" fmla="*/ 4632862 h 4747620"/>
              <a:gd name="connsiteX8" fmla="*/ 85721 w 5571474"/>
              <a:gd name="connsiteY8" fmla="*/ 4632862 h 4747620"/>
              <a:gd name="connsiteX9" fmla="*/ 0 w 5571474"/>
              <a:gd name="connsiteY9" fmla="*/ 3802892 h 4747620"/>
              <a:gd name="connsiteX10" fmla="*/ 450481 w 5571474"/>
              <a:gd name="connsiteY10" fmla="*/ 3802892 h 4747620"/>
              <a:gd name="connsiteX11" fmla="*/ 0 w 5571474"/>
              <a:gd name="connsiteY11" fmla="*/ 4577325 h 4747620"/>
              <a:gd name="connsiteX12" fmla="*/ 1212257 w 5571474"/>
              <a:gd name="connsiteY12" fmla="*/ 2858163 h 4747620"/>
              <a:gd name="connsiteX13" fmla="*/ 1682184 w 5571474"/>
              <a:gd name="connsiteY13" fmla="*/ 3688133 h 4747620"/>
              <a:gd name="connsiteX14" fmla="*/ 729471 w 5571474"/>
              <a:gd name="connsiteY14" fmla="*/ 3688133 h 4747620"/>
              <a:gd name="connsiteX15" fmla="*/ 141518 w 5571474"/>
              <a:gd name="connsiteY15" fmla="*/ 2858163 h 4747620"/>
              <a:gd name="connsiteX16" fmla="*/ 1094231 w 5571474"/>
              <a:gd name="connsiteY16" fmla="*/ 2858163 h 4747620"/>
              <a:gd name="connsiteX17" fmla="*/ 611445 w 5571474"/>
              <a:gd name="connsiteY17" fmla="*/ 3688133 h 4747620"/>
              <a:gd name="connsiteX18" fmla="*/ 36353 w 5571474"/>
              <a:gd name="connsiteY18" fmla="*/ 2858163 h 4747620"/>
              <a:gd name="connsiteX19" fmla="*/ 506280 w 5571474"/>
              <a:gd name="connsiteY19" fmla="*/ 3688133 h 4747620"/>
              <a:gd name="connsiteX20" fmla="*/ 0 w 5571474"/>
              <a:gd name="connsiteY20" fmla="*/ 3688133 h 4747620"/>
              <a:gd name="connsiteX21" fmla="*/ 0 w 5571474"/>
              <a:gd name="connsiteY21" fmla="*/ 2920659 h 4747620"/>
              <a:gd name="connsiteX22" fmla="*/ 680103 w 5571474"/>
              <a:gd name="connsiteY22" fmla="*/ 1913435 h 4747620"/>
              <a:gd name="connsiteX23" fmla="*/ 1150030 w 5571474"/>
              <a:gd name="connsiteY23" fmla="*/ 2743404 h 4747620"/>
              <a:gd name="connsiteX24" fmla="*/ 197317 w 5571474"/>
              <a:gd name="connsiteY24" fmla="*/ 2743404 h 4747620"/>
              <a:gd name="connsiteX25" fmla="*/ 0 w 5571474"/>
              <a:gd name="connsiteY25" fmla="*/ 1913435 h 4747620"/>
              <a:gd name="connsiteX26" fmla="*/ 562077 w 5571474"/>
              <a:gd name="connsiteY26" fmla="*/ 1913435 h 4747620"/>
              <a:gd name="connsiteX27" fmla="*/ 79291 w 5571474"/>
              <a:gd name="connsiteY27" fmla="*/ 2743404 h 4747620"/>
              <a:gd name="connsiteX28" fmla="*/ 0 w 5571474"/>
              <a:gd name="connsiteY28" fmla="*/ 2603363 h 4747620"/>
              <a:gd name="connsiteX29" fmla="*/ 147949 w 5571474"/>
              <a:gd name="connsiteY29" fmla="*/ 968705 h 4747620"/>
              <a:gd name="connsiteX30" fmla="*/ 617876 w 5571474"/>
              <a:gd name="connsiteY30" fmla="*/ 1798675 h 4747620"/>
              <a:gd name="connsiteX31" fmla="*/ 0 w 5571474"/>
              <a:gd name="connsiteY31" fmla="*/ 1798675 h 4747620"/>
              <a:gd name="connsiteX32" fmla="*/ 0 w 5571474"/>
              <a:gd name="connsiteY32" fmla="*/ 1223048 h 4747620"/>
              <a:gd name="connsiteX33" fmla="*/ 0 w 5571474"/>
              <a:gd name="connsiteY33" fmla="*/ 968705 h 4747620"/>
              <a:gd name="connsiteX34" fmla="*/ 29923 w 5571474"/>
              <a:gd name="connsiteY34" fmla="*/ 968705 h 4747620"/>
              <a:gd name="connsiteX35" fmla="*/ 0 w 5571474"/>
              <a:gd name="connsiteY35" fmla="*/ 1020146 h 4747620"/>
              <a:gd name="connsiteX36" fmla="*/ 0 w 5571474"/>
              <a:gd name="connsiteY36" fmla="*/ 676913 h 4747620"/>
              <a:gd name="connsiteX37" fmla="*/ 100236 w 5571474"/>
              <a:gd name="connsiteY37" fmla="*/ 853947 h 4747620"/>
              <a:gd name="connsiteX38" fmla="*/ 0 w 5571474"/>
              <a:gd name="connsiteY38" fmla="*/ 853947 h 4747620"/>
              <a:gd name="connsiteX39" fmla="*/ 0 w 5571474"/>
              <a:gd name="connsiteY39" fmla="*/ 0 h 4747620"/>
              <a:gd name="connsiteX40" fmla="*/ 2847568 w 5571474"/>
              <a:gd name="connsiteY40" fmla="*/ 0 h 4747620"/>
              <a:gd name="connsiteX41" fmla="*/ 5571474 w 5571474"/>
              <a:gd name="connsiteY41" fmla="*/ 4747620 h 4747620"/>
              <a:gd name="connsiteX42" fmla="*/ 2418094 w 5571474"/>
              <a:gd name="connsiteY42" fmla="*/ 4747620 h 4747620"/>
              <a:gd name="connsiteX43" fmla="*/ 0 w 5571474"/>
              <a:gd name="connsiteY43" fmla="*/ 481279 h 474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571474" h="4747620">
                <a:moveTo>
                  <a:pt x="1744411" y="3802892"/>
                </a:moveTo>
                <a:lnTo>
                  <a:pt x="2214338" y="4632862"/>
                </a:lnTo>
                <a:lnTo>
                  <a:pt x="1261625" y="4632862"/>
                </a:lnTo>
                <a:close/>
                <a:moveTo>
                  <a:pt x="673672" y="3802892"/>
                </a:moveTo>
                <a:lnTo>
                  <a:pt x="1626385" y="3802892"/>
                </a:lnTo>
                <a:lnTo>
                  <a:pt x="1143599" y="4632862"/>
                </a:lnTo>
                <a:close/>
                <a:moveTo>
                  <a:pt x="568507" y="3802892"/>
                </a:moveTo>
                <a:lnTo>
                  <a:pt x="1038434" y="4632862"/>
                </a:lnTo>
                <a:lnTo>
                  <a:pt x="85721" y="4632862"/>
                </a:lnTo>
                <a:close/>
                <a:moveTo>
                  <a:pt x="0" y="3802892"/>
                </a:moveTo>
                <a:lnTo>
                  <a:pt x="450481" y="3802892"/>
                </a:lnTo>
                <a:lnTo>
                  <a:pt x="0" y="4577325"/>
                </a:lnTo>
                <a:close/>
                <a:moveTo>
                  <a:pt x="1212257" y="2858163"/>
                </a:moveTo>
                <a:lnTo>
                  <a:pt x="1682184" y="3688133"/>
                </a:lnTo>
                <a:lnTo>
                  <a:pt x="729471" y="3688133"/>
                </a:lnTo>
                <a:close/>
                <a:moveTo>
                  <a:pt x="141518" y="2858163"/>
                </a:moveTo>
                <a:lnTo>
                  <a:pt x="1094231" y="2858163"/>
                </a:lnTo>
                <a:lnTo>
                  <a:pt x="611445" y="3688133"/>
                </a:lnTo>
                <a:close/>
                <a:moveTo>
                  <a:pt x="36353" y="2858163"/>
                </a:moveTo>
                <a:lnTo>
                  <a:pt x="506280" y="3688133"/>
                </a:lnTo>
                <a:lnTo>
                  <a:pt x="0" y="3688133"/>
                </a:lnTo>
                <a:lnTo>
                  <a:pt x="0" y="2920659"/>
                </a:lnTo>
                <a:close/>
                <a:moveTo>
                  <a:pt x="680103" y="1913435"/>
                </a:moveTo>
                <a:lnTo>
                  <a:pt x="1150030" y="2743404"/>
                </a:lnTo>
                <a:lnTo>
                  <a:pt x="197317" y="2743404"/>
                </a:lnTo>
                <a:close/>
                <a:moveTo>
                  <a:pt x="0" y="1913435"/>
                </a:moveTo>
                <a:lnTo>
                  <a:pt x="562077" y="1913435"/>
                </a:lnTo>
                <a:lnTo>
                  <a:pt x="79291" y="2743404"/>
                </a:lnTo>
                <a:lnTo>
                  <a:pt x="0" y="2603363"/>
                </a:lnTo>
                <a:close/>
                <a:moveTo>
                  <a:pt x="147949" y="968705"/>
                </a:moveTo>
                <a:lnTo>
                  <a:pt x="617876" y="1798675"/>
                </a:lnTo>
                <a:lnTo>
                  <a:pt x="0" y="1798675"/>
                </a:lnTo>
                <a:lnTo>
                  <a:pt x="0" y="1223048"/>
                </a:lnTo>
                <a:close/>
                <a:moveTo>
                  <a:pt x="0" y="968705"/>
                </a:moveTo>
                <a:lnTo>
                  <a:pt x="29923" y="968705"/>
                </a:lnTo>
                <a:lnTo>
                  <a:pt x="0" y="1020146"/>
                </a:lnTo>
                <a:close/>
                <a:moveTo>
                  <a:pt x="0" y="676913"/>
                </a:moveTo>
                <a:lnTo>
                  <a:pt x="100236" y="853947"/>
                </a:lnTo>
                <a:lnTo>
                  <a:pt x="0" y="853947"/>
                </a:lnTo>
                <a:close/>
                <a:moveTo>
                  <a:pt x="0" y="0"/>
                </a:moveTo>
                <a:lnTo>
                  <a:pt x="2847568" y="0"/>
                </a:lnTo>
                <a:lnTo>
                  <a:pt x="5571474" y="4747620"/>
                </a:lnTo>
                <a:lnTo>
                  <a:pt x="2418094" y="4747620"/>
                </a:lnTo>
                <a:lnTo>
                  <a:pt x="0" y="48127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375051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27ADEBF1-01CF-D29E-3609-E584461C3267}"/>
              </a:ext>
            </a:extLst>
          </p:cNvPr>
          <p:cNvGrpSpPr>
            <a:grpSpLocks/>
          </p:cNvGrpSpPr>
          <p:nvPr userDrawn="1"/>
        </p:nvGrpSpPr>
        <p:grpSpPr bwMode="auto">
          <a:xfrm>
            <a:off x="0" y="0"/>
            <a:ext cx="9604375" cy="6858000"/>
            <a:chOff x="0" y="0"/>
            <a:chExt cx="9604977" cy="6858000"/>
          </a:xfrm>
        </p:grpSpPr>
        <p:sp>
          <p:nvSpPr>
            <p:cNvPr id="3" name="Freeform: Shape 6">
              <a:extLst>
                <a:ext uri="{FF2B5EF4-FFF2-40B4-BE49-F238E27FC236}">
                  <a16:creationId xmlns:a16="http://schemas.microsoft.com/office/drawing/2014/main" id="{441934A5-261A-2347-0FA1-BEC7B616C1FD}"/>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7">
              <a:extLst>
                <a:ext uri="{FF2B5EF4-FFF2-40B4-BE49-F238E27FC236}">
                  <a16:creationId xmlns:a16="http://schemas.microsoft.com/office/drawing/2014/main" id="{DA4D4438-1EBA-9EAE-B65E-4EC3571FF5DF}"/>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8">
              <a:extLst>
                <a:ext uri="{FF2B5EF4-FFF2-40B4-BE49-F238E27FC236}">
                  <a16:creationId xmlns:a16="http://schemas.microsoft.com/office/drawing/2014/main" id="{3C74F8EE-588F-CF03-2D84-D36F824B86FB}"/>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9">
              <a:extLst>
                <a:ext uri="{FF2B5EF4-FFF2-40B4-BE49-F238E27FC236}">
                  <a16:creationId xmlns:a16="http://schemas.microsoft.com/office/drawing/2014/main" id="{AB61E307-7207-A62F-8E86-8270828068B1}"/>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0">
              <a:extLst>
                <a:ext uri="{FF2B5EF4-FFF2-40B4-BE49-F238E27FC236}">
                  <a16:creationId xmlns:a16="http://schemas.microsoft.com/office/drawing/2014/main" id="{9EF9B1B0-749B-49A9-BCCE-A8BDD681A78F}"/>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Freeform: Shape 11">
              <a:extLst>
                <a:ext uri="{FF2B5EF4-FFF2-40B4-BE49-F238E27FC236}">
                  <a16:creationId xmlns:a16="http://schemas.microsoft.com/office/drawing/2014/main" id="{D25308A9-45AA-0B2F-539C-A56F13DB4AF8}"/>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2">
              <a:extLst>
                <a:ext uri="{FF2B5EF4-FFF2-40B4-BE49-F238E27FC236}">
                  <a16:creationId xmlns:a16="http://schemas.microsoft.com/office/drawing/2014/main" id="{9A66FAD0-965F-6DEB-BB05-560B10CD7505}"/>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13">
              <a:extLst>
                <a:ext uri="{FF2B5EF4-FFF2-40B4-BE49-F238E27FC236}">
                  <a16:creationId xmlns:a16="http://schemas.microsoft.com/office/drawing/2014/main" id="{4D6D7F22-106F-6208-45A5-22C5EC86B52E}"/>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1" name="Freeform: Shape 14">
            <a:extLst>
              <a:ext uri="{FF2B5EF4-FFF2-40B4-BE49-F238E27FC236}">
                <a16:creationId xmlns:a16="http://schemas.microsoft.com/office/drawing/2014/main" id="{F738A7DD-10A9-1F5E-1187-7980C3EDED19}"/>
              </a:ext>
            </a:extLst>
          </p:cNvPr>
          <p:cNvSpPr/>
          <p:nvPr userDrawn="1"/>
        </p:nvSpPr>
        <p:spPr>
          <a:xfrm>
            <a:off x="5111750" y="1092200"/>
            <a:ext cx="7080250" cy="5765800"/>
          </a:xfrm>
          <a:custGeom>
            <a:avLst/>
            <a:gdLst>
              <a:gd name="connsiteX0" fmla="*/ 5309711 w 5309711"/>
              <a:gd name="connsiteY0" fmla="*/ 0 h 4324350"/>
              <a:gd name="connsiteX1" fmla="*/ 3840956 w 5309711"/>
              <a:gd name="connsiteY1" fmla="*/ 0 h 4324350"/>
              <a:gd name="connsiteX2" fmla="*/ 3069431 w 5309711"/>
              <a:gd name="connsiteY2" fmla="*/ 320040 h 4324350"/>
              <a:gd name="connsiteX3" fmla="*/ 3069431 w 5309711"/>
              <a:gd name="connsiteY3" fmla="*/ 320040 h 4324350"/>
              <a:gd name="connsiteX4" fmla="*/ 3069431 w 5309711"/>
              <a:gd name="connsiteY4" fmla="*/ 320040 h 4324350"/>
              <a:gd name="connsiteX5" fmla="*/ 110014 w 5309711"/>
              <a:gd name="connsiteY5" fmla="*/ 3278505 h 4324350"/>
              <a:gd name="connsiteX6" fmla="*/ 110014 w 5309711"/>
              <a:gd name="connsiteY6" fmla="*/ 3808095 h 4324350"/>
              <a:gd name="connsiteX7" fmla="*/ 626269 w 5309711"/>
              <a:gd name="connsiteY7" fmla="*/ 4324350 h 4324350"/>
              <a:gd name="connsiteX8" fmla="*/ 5309711 w 5309711"/>
              <a:gd name="connsiteY8" fmla="*/ 4324350 h 4324350"/>
              <a:gd name="connsiteX9" fmla="*/ 5309711 w 5309711"/>
              <a:gd name="connsiteY9" fmla="*/ 0 h 432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9711" h="4324350">
                <a:moveTo>
                  <a:pt x="5309711" y="0"/>
                </a:moveTo>
                <a:lnTo>
                  <a:pt x="3840956" y="0"/>
                </a:lnTo>
                <a:cubicBezTo>
                  <a:pt x="3551397" y="0"/>
                  <a:pt x="3273266" y="115252"/>
                  <a:pt x="3069431" y="320040"/>
                </a:cubicBezTo>
                <a:lnTo>
                  <a:pt x="3069431" y="320040"/>
                </a:lnTo>
                <a:lnTo>
                  <a:pt x="3069431" y="320040"/>
                </a:lnTo>
                <a:lnTo>
                  <a:pt x="110014" y="3278505"/>
                </a:lnTo>
                <a:cubicBezTo>
                  <a:pt x="-36671" y="3425190"/>
                  <a:pt x="-36671" y="3662363"/>
                  <a:pt x="110014" y="3808095"/>
                </a:cubicBezTo>
                <a:lnTo>
                  <a:pt x="626269" y="4324350"/>
                </a:lnTo>
                <a:lnTo>
                  <a:pt x="5309711" y="4324350"/>
                </a:lnTo>
                <a:lnTo>
                  <a:pt x="5309711" y="0"/>
                </a:lnTo>
                <a:close/>
              </a:path>
            </a:pathLst>
          </a:custGeom>
          <a:solidFill>
            <a:schemeClr val="bg1"/>
          </a:solidFill>
          <a:ln w="9525" cap="flat">
            <a:noFill/>
            <a:prstDash val="solid"/>
            <a:miter/>
          </a:ln>
          <a:effectLst>
            <a:outerShdw blurRad="342900" dist="38100" dir="8100000" algn="tr" rotWithShape="0">
              <a:prstClr val="black">
                <a:alpha val="17000"/>
              </a:prstClr>
            </a:outerShdw>
          </a:effectLst>
        </p:spPr>
        <p:txBody>
          <a:bodyPr anchor="ctr"/>
          <a:lstStyle/>
          <a:p>
            <a:pPr eaLnBrk="1" fontAlgn="auto" hangingPunct="1">
              <a:spcBef>
                <a:spcPts val="0"/>
              </a:spcBef>
              <a:spcAft>
                <a:spcPts val="0"/>
              </a:spcAft>
              <a:defRPr/>
            </a:pPr>
            <a:endParaRPr lang="en-US">
              <a:latin typeface="+mn-lt"/>
            </a:endParaRPr>
          </a:p>
        </p:txBody>
      </p:sp>
      <p:sp>
        <p:nvSpPr>
          <p:cNvPr id="12" name="Freeform: Shape 15">
            <a:extLst>
              <a:ext uri="{FF2B5EF4-FFF2-40B4-BE49-F238E27FC236}">
                <a16:creationId xmlns:a16="http://schemas.microsoft.com/office/drawing/2014/main" id="{9B1663C1-2F6E-E42B-E676-CD12621079E5}"/>
              </a:ext>
            </a:extLst>
          </p:cNvPr>
          <p:cNvSpPr>
            <a:spLocks/>
          </p:cNvSpPr>
          <p:nvPr userDrawn="1"/>
        </p:nvSpPr>
        <p:spPr bwMode="auto">
          <a:xfrm>
            <a:off x="0" y="4948238"/>
            <a:ext cx="2740025" cy="1909762"/>
          </a:xfrm>
          <a:custGeom>
            <a:avLst/>
            <a:gdLst>
              <a:gd name="T0" fmla="*/ 1008380 w 2054542"/>
              <a:gd name="T1" fmla="*/ 179071 h 1432560"/>
              <a:gd name="T2" fmla="*/ 144780 w 2054542"/>
              <a:gd name="T3" fmla="*/ 179071 h 1432560"/>
              <a:gd name="T4" fmla="*/ 0 w 2054542"/>
              <a:gd name="T5" fmla="*/ 323851 h 1432560"/>
              <a:gd name="T6" fmla="*/ 0 w 2054542"/>
              <a:gd name="T7" fmla="*/ 1910080 h 1432560"/>
              <a:gd name="T8" fmla="*/ 2739391 w 2054542"/>
              <a:gd name="T9" fmla="*/ 1910080 h 1432560"/>
              <a:gd name="T10" fmla="*/ 1008380 w 2054542"/>
              <a:gd name="T11" fmla="*/ 179071 h 1432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54542" h="1432560">
                <a:moveTo>
                  <a:pt x="756285" y="134303"/>
                </a:moveTo>
                <a:cubicBezTo>
                  <a:pt x="577215" y="-44768"/>
                  <a:pt x="287655" y="-44768"/>
                  <a:pt x="108585" y="134303"/>
                </a:cubicBezTo>
                <a:lnTo>
                  <a:pt x="0" y="242888"/>
                </a:lnTo>
                <a:lnTo>
                  <a:pt x="0" y="1432560"/>
                </a:lnTo>
                <a:lnTo>
                  <a:pt x="2054543" y="1432560"/>
                </a:lnTo>
                <a:lnTo>
                  <a:pt x="756285" y="134303"/>
                </a:lnTo>
                <a:close/>
              </a:path>
            </a:pathLst>
          </a:custGeom>
          <a:gradFill rotWithShape="0">
            <a:gsLst>
              <a:gs pos="0">
                <a:srgbClr val="6C25BF"/>
              </a:gs>
              <a:gs pos="100000">
                <a:srgbClr val="5A1F9D"/>
              </a:gs>
            </a:gsLst>
            <a:lin ang="27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3" name="Freeform: Shape 16">
            <a:extLst>
              <a:ext uri="{FF2B5EF4-FFF2-40B4-BE49-F238E27FC236}">
                <a16:creationId xmlns:a16="http://schemas.microsoft.com/office/drawing/2014/main" id="{2E42C992-ACD3-A7A8-0D55-FF4D793F8726}"/>
              </a:ext>
            </a:extLst>
          </p:cNvPr>
          <p:cNvSpPr>
            <a:spLocks/>
          </p:cNvSpPr>
          <p:nvPr userDrawn="1"/>
        </p:nvSpPr>
        <p:spPr bwMode="auto">
          <a:xfrm>
            <a:off x="7424738" y="0"/>
            <a:ext cx="4767262" cy="736600"/>
          </a:xfrm>
          <a:custGeom>
            <a:avLst/>
            <a:gdLst>
              <a:gd name="T0" fmla="*/ 214631 w 3575685"/>
              <a:gd name="T1" fmla="*/ 214631 h 552450"/>
              <a:gd name="T2" fmla="*/ 1475740 w 3575685"/>
              <a:gd name="T3" fmla="*/ 736600 h 552450"/>
              <a:gd name="T4" fmla="*/ 4767581 w 3575685"/>
              <a:gd name="T5" fmla="*/ 736600 h 552450"/>
              <a:gd name="T6" fmla="*/ 4767581 w 3575685"/>
              <a:gd name="T7" fmla="*/ 0 h 552450"/>
              <a:gd name="T8" fmla="*/ 0 w 3575685"/>
              <a:gd name="T9" fmla="*/ 0 h 552450"/>
              <a:gd name="T10" fmla="*/ 214631 w 3575685"/>
              <a:gd name="T11" fmla="*/ 214631 h 5524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75685" h="552450">
                <a:moveTo>
                  <a:pt x="160973" y="160973"/>
                </a:moveTo>
                <a:cubicBezTo>
                  <a:pt x="411480" y="411480"/>
                  <a:pt x="751523" y="552450"/>
                  <a:pt x="1106805" y="552450"/>
                </a:cubicBezTo>
                <a:lnTo>
                  <a:pt x="3575685" y="552450"/>
                </a:lnTo>
                <a:lnTo>
                  <a:pt x="3575685" y="0"/>
                </a:lnTo>
                <a:lnTo>
                  <a:pt x="0" y="0"/>
                </a:lnTo>
                <a:lnTo>
                  <a:pt x="160973" y="160973"/>
                </a:lnTo>
                <a:close/>
              </a:path>
            </a:pathLst>
          </a:custGeom>
          <a:gradFill rotWithShape="0">
            <a:gsLst>
              <a:gs pos="0">
                <a:srgbClr val="6C25BF"/>
              </a:gs>
              <a:gs pos="100000">
                <a:srgbClr val="5A1F9D"/>
              </a:gs>
            </a:gsLst>
            <a:lin ang="27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20" name="Picture Placeholder 19"/>
          <p:cNvSpPr>
            <a:spLocks noGrp="1"/>
          </p:cNvSpPr>
          <p:nvPr>
            <p:ph type="pic" sz="quarter" idx="10"/>
          </p:nvPr>
        </p:nvSpPr>
        <p:spPr>
          <a:xfrm>
            <a:off x="5325110" y="1303018"/>
            <a:ext cx="6866890" cy="5553712"/>
          </a:xfrm>
          <a:custGeom>
            <a:avLst/>
            <a:gdLst>
              <a:gd name="connsiteX0" fmla="*/ 4908551 w 6866890"/>
              <a:gd name="connsiteY0" fmla="*/ 0 h 5553712"/>
              <a:gd name="connsiteX1" fmla="*/ 6866890 w 6866890"/>
              <a:gd name="connsiteY1" fmla="*/ 0 h 5553712"/>
              <a:gd name="connsiteX2" fmla="*/ 6866890 w 6866890"/>
              <a:gd name="connsiteY2" fmla="*/ 5553712 h 5553712"/>
              <a:gd name="connsiteX3" fmla="*/ 920751 w 6866890"/>
              <a:gd name="connsiteY3" fmla="*/ 5553712 h 5553712"/>
              <a:gd name="connsiteX4" fmla="*/ 83820 w 6866890"/>
              <a:gd name="connsiteY4" fmla="*/ 4716781 h 5553712"/>
              <a:gd name="connsiteX5" fmla="*/ 0 w 6866890"/>
              <a:gd name="connsiteY5" fmla="*/ 4513581 h 5553712"/>
              <a:gd name="connsiteX6" fmla="*/ 83820 w 6866890"/>
              <a:gd name="connsiteY6" fmla="*/ 4310381 h 5553712"/>
              <a:gd name="connsiteX7" fmla="*/ 4028440 w 6866890"/>
              <a:gd name="connsiteY7" fmla="*/ 364491 h 5553712"/>
              <a:gd name="connsiteX8" fmla="*/ 4908551 w 6866890"/>
              <a:gd name="connsiteY8" fmla="*/ 0 h 555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6890" h="5553712">
                <a:moveTo>
                  <a:pt x="4908551" y="0"/>
                </a:moveTo>
                <a:lnTo>
                  <a:pt x="6866890" y="0"/>
                </a:lnTo>
                <a:lnTo>
                  <a:pt x="6866890" y="5553712"/>
                </a:lnTo>
                <a:lnTo>
                  <a:pt x="920751" y="5553712"/>
                </a:lnTo>
                <a:lnTo>
                  <a:pt x="83820" y="4716781"/>
                </a:lnTo>
                <a:cubicBezTo>
                  <a:pt x="30480" y="4663441"/>
                  <a:pt x="0" y="4591051"/>
                  <a:pt x="0" y="4513581"/>
                </a:cubicBezTo>
                <a:cubicBezTo>
                  <a:pt x="0" y="4437381"/>
                  <a:pt x="29211" y="4364991"/>
                  <a:pt x="83820" y="4310381"/>
                </a:cubicBezTo>
                <a:lnTo>
                  <a:pt x="4028440" y="364491"/>
                </a:lnTo>
                <a:cubicBezTo>
                  <a:pt x="4263391" y="129540"/>
                  <a:pt x="4575811" y="0"/>
                  <a:pt x="4908551" y="0"/>
                </a:cubicBez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92997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7F1E5776-CD67-8619-E918-5E292C2B9AB0}"/>
              </a:ext>
            </a:extLst>
          </p:cNvPr>
          <p:cNvGrpSpPr>
            <a:grpSpLocks/>
          </p:cNvGrpSpPr>
          <p:nvPr userDrawn="1"/>
        </p:nvGrpSpPr>
        <p:grpSpPr bwMode="auto">
          <a:xfrm>
            <a:off x="0" y="0"/>
            <a:ext cx="9604375" cy="6858000"/>
            <a:chOff x="0" y="0"/>
            <a:chExt cx="9604977" cy="6858000"/>
          </a:xfrm>
        </p:grpSpPr>
        <p:sp>
          <p:nvSpPr>
            <p:cNvPr id="3" name="Freeform: Shape 14">
              <a:extLst>
                <a:ext uri="{FF2B5EF4-FFF2-40B4-BE49-F238E27FC236}">
                  <a16:creationId xmlns:a16="http://schemas.microsoft.com/office/drawing/2014/main" id="{DDEF2F42-716F-68A8-98F9-4B65B6B9F527}"/>
                </a:ext>
              </a:extLst>
            </p:cNvPr>
            <p:cNvSpPr>
              <a:spLocks/>
            </p:cNvSpPr>
            <p:nvPr/>
          </p:nvSpPr>
          <p:spPr bwMode="auto">
            <a:xfrm>
              <a:off x="1" y="0"/>
              <a:ext cx="7229427" cy="6858000"/>
            </a:xfrm>
            <a:custGeom>
              <a:avLst/>
              <a:gdLst>
                <a:gd name="T0" fmla="*/ 1701082 w 7229427"/>
                <a:gd name="T1" fmla="*/ 0 h 6858000"/>
                <a:gd name="T2" fmla="*/ 4150872 w 7229427"/>
                <a:gd name="T3" fmla="*/ 0 h 6858000"/>
                <a:gd name="T4" fmla="*/ 4207819 w 7229427"/>
                <a:gd name="T5" fmla="*/ 16158 h 6858000"/>
                <a:gd name="T6" fmla="*/ 7229427 w 7229427"/>
                <a:gd name="T7" fmla="*/ 4128057 h 6858000"/>
                <a:gd name="T8" fmla="*/ 6493448 w 7229427"/>
                <a:gd name="T9" fmla="*/ 6534344 h 6858000"/>
                <a:gd name="T10" fmla="*/ 6251325 w 7229427"/>
                <a:gd name="T11" fmla="*/ 6858000 h 6858000"/>
                <a:gd name="T12" fmla="*/ 3813273 w 7229427"/>
                <a:gd name="T13" fmla="*/ 6858000 h 6858000"/>
                <a:gd name="T14" fmla="*/ 4047526 w 7229427"/>
                <a:gd name="T15" fmla="*/ 6772517 h 6858000"/>
                <a:gd name="T16" fmla="*/ 5806566 w 7229427"/>
                <a:gd name="T17" fmla="*/ 4115678 h 6858000"/>
                <a:gd name="T18" fmla="*/ 2923746 w 7229427"/>
                <a:gd name="T19" fmla="*/ 1232858 h 6858000"/>
                <a:gd name="T20" fmla="*/ 40925 w 7229427"/>
                <a:gd name="T21" fmla="*/ 4115678 h 6858000"/>
                <a:gd name="T22" fmla="*/ 1805182 w 7229427"/>
                <a:gd name="T23" fmla="*/ 6772517 h 6858000"/>
                <a:gd name="T24" fmla="*/ 2038883 w 7229427"/>
                <a:gd name="T25" fmla="*/ 6858000 h 6858000"/>
                <a:gd name="T26" fmla="*/ 0 w 7229427"/>
                <a:gd name="T27" fmla="*/ 6858000 h 6858000"/>
                <a:gd name="T28" fmla="*/ 0 w 7229427"/>
                <a:gd name="T29" fmla="*/ 970040 h 6858000"/>
                <a:gd name="T30" fmla="*/ 29661 w 7229427"/>
                <a:gd name="T31" fmla="*/ 941759 h 6858000"/>
                <a:gd name="T32" fmla="*/ 1644264 w 7229427"/>
                <a:gd name="T33" fmla="*/ 16158 h 68580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229427" h="6858000">
                  <a:moveTo>
                    <a:pt x="1701082" y="0"/>
                  </a:moveTo>
                  <a:lnTo>
                    <a:pt x="4150872" y="0"/>
                  </a:lnTo>
                  <a:lnTo>
                    <a:pt x="4207819" y="16158"/>
                  </a:lnTo>
                  <a:cubicBezTo>
                    <a:pt x="5963401" y="561835"/>
                    <a:pt x="7229427" y="2197924"/>
                    <a:pt x="7229427" y="4128057"/>
                  </a:cubicBezTo>
                  <a:cubicBezTo>
                    <a:pt x="7229427" y="5018888"/>
                    <a:pt x="6958002" y="5847082"/>
                    <a:pt x="6493448" y="6534344"/>
                  </a:cubicBezTo>
                  <a:lnTo>
                    <a:pt x="6251325" y="6858000"/>
                  </a:lnTo>
                  <a:lnTo>
                    <a:pt x="3813273" y="6858000"/>
                  </a:lnTo>
                  <a:lnTo>
                    <a:pt x="4047526" y="6772517"/>
                  </a:lnTo>
                  <a:cubicBezTo>
                    <a:pt x="5082766" y="6335801"/>
                    <a:pt x="5806566" y="5312737"/>
                    <a:pt x="5806566" y="4115678"/>
                  </a:cubicBezTo>
                  <a:cubicBezTo>
                    <a:pt x="5806566" y="2519613"/>
                    <a:pt x="4519811" y="1232858"/>
                    <a:pt x="2923746" y="1232858"/>
                  </a:cubicBezTo>
                  <a:cubicBezTo>
                    <a:pt x="1327668" y="1232858"/>
                    <a:pt x="40925" y="2531992"/>
                    <a:pt x="40925" y="4115678"/>
                  </a:cubicBezTo>
                  <a:cubicBezTo>
                    <a:pt x="40925" y="5312737"/>
                    <a:pt x="771681" y="6335801"/>
                    <a:pt x="1805182" y="6772517"/>
                  </a:cubicBezTo>
                  <a:lnTo>
                    <a:pt x="2038883" y="6858000"/>
                  </a:lnTo>
                  <a:lnTo>
                    <a:pt x="0" y="6858000"/>
                  </a:lnTo>
                  <a:lnTo>
                    <a:pt x="0" y="970040"/>
                  </a:lnTo>
                  <a:lnTo>
                    <a:pt x="29661" y="941759"/>
                  </a:lnTo>
                  <a:cubicBezTo>
                    <a:pt x="488588" y="524590"/>
                    <a:pt x="1037799" y="205046"/>
                    <a:pt x="1644264" y="16158"/>
                  </a:cubicBezTo>
                  <a:lnTo>
                    <a:pt x="1701082" y="0"/>
                  </a:lnTo>
                  <a:close/>
                </a:path>
              </a:pathLst>
            </a:custGeom>
            <a:gradFill rotWithShape="0">
              <a:gsLst>
                <a:gs pos="0">
                  <a:srgbClr val="6C25BF">
                    <a:alpha val="0"/>
                  </a:srgbClr>
                </a:gs>
                <a:gs pos="100000">
                  <a:srgbClr val="5A1F9D">
                    <a:alpha val="3000"/>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4" name="Freeform: Shape 15">
              <a:extLst>
                <a:ext uri="{FF2B5EF4-FFF2-40B4-BE49-F238E27FC236}">
                  <a16:creationId xmlns:a16="http://schemas.microsoft.com/office/drawing/2014/main" id="{2E014D71-15CA-3D92-734E-5E7E2C6E8E8D}"/>
                </a:ext>
              </a:extLst>
            </p:cNvPr>
            <p:cNvSpPr>
              <a:spLocks/>
            </p:cNvSpPr>
            <p:nvPr/>
          </p:nvSpPr>
          <p:spPr bwMode="auto">
            <a:xfrm>
              <a:off x="0" y="6165627"/>
              <a:ext cx="632321" cy="692373"/>
            </a:xfrm>
            <a:custGeom>
              <a:avLst/>
              <a:gdLst>
                <a:gd name="T0" fmla="*/ 0 w 632321"/>
                <a:gd name="T1" fmla="*/ 0 h 692373"/>
                <a:gd name="T2" fmla="*/ 79654 w 632321"/>
                <a:gd name="T3" fmla="*/ 115034 h 692373"/>
                <a:gd name="T4" fmla="*/ 481760 w 632321"/>
                <a:gd name="T5" fmla="*/ 562371 h 692373"/>
                <a:gd name="T6" fmla="*/ 632321 w 632321"/>
                <a:gd name="T7" fmla="*/ 692373 h 692373"/>
                <a:gd name="T8" fmla="*/ 0 w 632321"/>
                <a:gd name="T9" fmla="*/ 692373 h 6923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21" h="692373">
                  <a:moveTo>
                    <a:pt x="0" y="0"/>
                  </a:moveTo>
                  <a:lnTo>
                    <a:pt x="79654" y="115034"/>
                  </a:lnTo>
                  <a:cubicBezTo>
                    <a:pt x="200958" y="275287"/>
                    <a:pt x="335517" y="424930"/>
                    <a:pt x="481760" y="562371"/>
                  </a:cubicBezTo>
                  <a:lnTo>
                    <a:pt x="632321" y="692373"/>
                  </a:lnTo>
                  <a:lnTo>
                    <a:pt x="0" y="692373"/>
                  </a:lnTo>
                  <a:lnTo>
                    <a:pt x="0" y="0"/>
                  </a:lnTo>
                  <a:close/>
                </a:path>
              </a:pathLst>
            </a:custGeom>
            <a:gradFill rotWithShape="0">
              <a:gsLst>
                <a:gs pos="0">
                  <a:srgbClr val="6C25BF">
                    <a:alpha val="0"/>
                  </a:srgbClr>
                </a:gs>
                <a:gs pos="100000">
                  <a:srgbClr val="5A1F9D">
                    <a:alpha val="9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5" name="Freeform: Shape 16">
              <a:extLst>
                <a:ext uri="{FF2B5EF4-FFF2-40B4-BE49-F238E27FC236}">
                  <a16:creationId xmlns:a16="http://schemas.microsoft.com/office/drawing/2014/main" id="{6B9C9768-3F9A-E485-7F3E-41C95A699E00}"/>
                </a:ext>
              </a:extLst>
            </p:cNvPr>
            <p:cNvSpPr>
              <a:spLocks/>
            </p:cNvSpPr>
            <p:nvPr/>
          </p:nvSpPr>
          <p:spPr bwMode="auto">
            <a:xfrm>
              <a:off x="1" y="0"/>
              <a:ext cx="2379349" cy="2067996"/>
            </a:xfrm>
            <a:custGeom>
              <a:avLst/>
              <a:gdLst>
                <a:gd name="T0" fmla="*/ 0 w 2379349"/>
                <a:gd name="T1" fmla="*/ 0 h 2067996"/>
                <a:gd name="T2" fmla="*/ 2379349 w 2379349"/>
                <a:gd name="T3" fmla="*/ 0 h 2067996"/>
                <a:gd name="T4" fmla="*/ 2379349 w 2379349"/>
                <a:gd name="T5" fmla="*/ 589482 h 2067996"/>
                <a:gd name="T6" fmla="*/ 19364 w 2379349"/>
                <a:gd name="T7" fmla="*/ 2038559 h 2067996"/>
                <a:gd name="T8" fmla="*/ 0 w 2379349"/>
                <a:gd name="T9" fmla="*/ 2067996 h 20679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9349" h="2067996">
                  <a:moveTo>
                    <a:pt x="0" y="0"/>
                  </a:moveTo>
                  <a:lnTo>
                    <a:pt x="2379349" y="0"/>
                  </a:lnTo>
                  <a:lnTo>
                    <a:pt x="2379349" y="589482"/>
                  </a:lnTo>
                  <a:cubicBezTo>
                    <a:pt x="1405004" y="736412"/>
                    <a:pt x="565984" y="1274817"/>
                    <a:pt x="19364" y="2038559"/>
                  </a:cubicBezTo>
                  <a:lnTo>
                    <a:pt x="0" y="2067996"/>
                  </a:lnTo>
                  <a:lnTo>
                    <a:pt x="0" y="0"/>
                  </a:lnTo>
                  <a:close/>
                </a:path>
              </a:pathLst>
            </a:custGeom>
            <a:gradFill rotWithShape="0">
              <a:gsLst>
                <a:gs pos="0">
                  <a:srgbClr val="6C25BF">
                    <a:alpha val="0"/>
                  </a:srgbClr>
                </a:gs>
                <a:gs pos="100000">
                  <a:srgbClr val="5A1F9D">
                    <a:alpha val="3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Freeform: Shape 17">
              <a:extLst>
                <a:ext uri="{FF2B5EF4-FFF2-40B4-BE49-F238E27FC236}">
                  <a16:creationId xmlns:a16="http://schemas.microsoft.com/office/drawing/2014/main" id="{160C30BC-548A-8F8A-563D-0C5B6E7B65DF}"/>
                </a:ext>
              </a:extLst>
            </p:cNvPr>
            <p:cNvSpPr>
              <a:spLocks/>
            </p:cNvSpPr>
            <p:nvPr/>
          </p:nvSpPr>
          <p:spPr bwMode="auto">
            <a:xfrm>
              <a:off x="5337439" y="4536350"/>
              <a:ext cx="3129253" cy="2321650"/>
            </a:xfrm>
            <a:custGeom>
              <a:avLst/>
              <a:gdLst>
                <a:gd name="T0" fmla="*/ 1347592 w 3129253"/>
                <a:gd name="T1" fmla="*/ 0 h 2321650"/>
                <a:gd name="T2" fmla="*/ 3129253 w 3129253"/>
                <a:gd name="T3" fmla="*/ 0 h 2321650"/>
                <a:gd name="T4" fmla="*/ 2428276 w 3129253"/>
                <a:gd name="T5" fmla="*/ 2187872 h 2321650"/>
                <a:gd name="T6" fmla="*/ 2342392 w 3129253"/>
                <a:gd name="T7" fmla="*/ 2321650 h 2321650"/>
                <a:gd name="T8" fmla="*/ 0 w 3129253"/>
                <a:gd name="T9" fmla="*/ 2321650 h 2321650"/>
                <a:gd name="T10" fmla="*/ 146733 w 3129253"/>
                <a:gd name="T11" fmla="*/ 2204269 h 2321650"/>
                <a:gd name="T12" fmla="*/ 1347592 w 3129253"/>
                <a:gd name="T13" fmla="*/ 0 h 23216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9253" h="2321650">
                  <a:moveTo>
                    <a:pt x="1347592" y="0"/>
                  </a:moveTo>
                  <a:lnTo>
                    <a:pt x="3129253" y="0"/>
                  </a:lnTo>
                  <a:cubicBezTo>
                    <a:pt x="3055788" y="792625"/>
                    <a:pt x="2809544" y="1534501"/>
                    <a:pt x="2428276" y="2187872"/>
                  </a:cubicBezTo>
                  <a:lnTo>
                    <a:pt x="2342392" y="2321650"/>
                  </a:lnTo>
                  <a:lnTo>
                    <a:pt x="0" y="2321650"/>
                  </a:lnTo>
                  <a:lnTo>
                    <a:pt x="146733" y="2204269"/>
                  </a:lnTo>
                  <a:cubicBezTo>
                    <a:pt x="783864" y="1652039"/>
                    <a:pt x="1222319" y="876912"/>
                    <a:pt x="1347592" y="0"/>
                  </a:cubicBez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7" name="Freeform: Shape 18">
              <a:extLst>
                <a:ext uri="{FF2B5EF4-FFF2-40B4-BE49-F238E27FC236}">
                  <a16:creationId xmlns:a16="http://schemas.microsoft.com/office/drawing/2014/main" id="{168213BB-DA5A-1370-E5E2-17CFED8AD5F9}"/>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9" name="Freeform: Shape 19">
              <a:extLst>
                <a:ext uri="{FF2B5EF4-FFF2-40B4-BE49-F238E27FC236}">
                  <a16:creationId xmlns:a16="http://schemas.microsoft.com/office/drawing/2014/main" id="{86F135A1-9F15-4F0B-565B-FF091E42F45A}"/>
                </a:ext>
              </a:extLst>
            </p:cNvPr>
            <p:cNvSpPr>
              <a:spLocks/>
            </p:cNvSpPr>
            <p:nvPr/>
          </p:nvSpPr>
          <p:spPr bwMode="auto">
            <a:xfrm>
              <a:off x="3406271" y="4276532"/>
              <a:ext cx="2820965" cy="2581468"/>
            </a:xfrm>
            <a:custGeom>
              <a:avLst/>
              <a:gdLst>
                <a:gd name="T0" fmla="*/ 1794041 w 2820965"/>
                <a:gd name="T1" fmla="*/ 0 h 2581468"/>
                <a:gd name="T2" fmla="*/ 2820965 w 2820965"/>
                <a:gd name="T3" fmla="*/ 0 h 2581468"/>
                <a:gd name="T4" fmla="*/ 1337599 w 2820965"/>
                <a:gd name="T5" fmla="*/ 2567906 h 2581468"/>
                <a:gd name="T6" fmla="*/ 1312898 w 2820965"/>
                <a:gd name="T7" fmla="*/ 2581468 h 2581468"/>
                <a:gd name="T8" fmla="*/ 0 w 2820965"/>
                <a:gd name="T9" fmla="*/ 2581468 h 2581468"/>
                <a:gd name="T10" fmla="*/ 0 w 2820965"/>
                <a:gd name="T11" fmla="*/ 1967245 h 2581468"/>
                <a:gd name="T12" fmla="*/ 1794041 w 2820965"/>
                <a:gd name="T13" fmla="*/ 0 h 25814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20965" h="2581468">
                  <a:moveTo>
                    <a:pt x="1794041" y="0"/>
                  </a:moveTo>
                  <a:lnTo>
                    <a:pt x="2820965" y="0"/>
                  </a:lnTo>
                  <a:cubicBezTo>
                    <a:pt x="2795451" y="1088794"/>
                    <a:pt x="2208522" y="2037235"/>
                    <a:pt x="1337599" y="2567906"/>
                  </a:cubicBezTo>
                  <a:lnTo>
                    <a:pt x="1312898" y="2581468"/>
                  </a:lnTo>
                  <a:lnTo>
                    <a:pt x="0" y="2581468"/>
                  </a:lnTo>
                  <a:lnTo>
                    <a:pt x="0" y="1967245"/>
                  </a:lnTo>
                  <a:cubicBezTo>
                    <a:pt x="977433" y="1831153"/>
                    <a:pt x="1744551" y="1014558"/>
                    <a:pt x="1794041"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0" name="Freeform: Shape 20">
              <a:extLst>
                <a:ext uri="{FF2B5EF4-FFF2-40B4-BE49-F238E27FC236}">
                  <a16:creationId xmlns:a16="http://schemas.microsoft.com/office/drawing/2014/main" id="{C845450B-752C-E0CC-2B91-CB7AEE6F5AE0}"/>
                </a:ext>
              </a:extLst>
            </p:cNvPr>
            <p:cNvSpPr>
              <a:spLocks/>
            </p:cNvSpPr>
            <p:nvPr/>
          </p:nvSpPr>
          <p:spPr bwMode="auto">
            <a:xfrm>
              <a:off x="0" y="874045"/>
              <a:ext cx="2602060" cy="3006561"/>
            </a:xfrm>
            <a:custGeom>
              <a:avLst/>
              <a:gdLst>
                <a:gd name="T0" fmla="*/ 2602060 w 2602060"/>
                <a:gd name="T1" fmla="*/ 0 h 3006561"/>
                <a:gd name="T2" fmla="*/ 2602060 w 2602060"/>
                <a:gd name="T3" fmla="*/ 1113539 h 3006561"/>
                <a:gd name="T4" fmla="*/ 733784 w 2602060"/>
                <a:gd name="T5" fmla="*/ 3006561 h 3006561"/>
                <a:gd name="T6" fmla="*/ 0 w 2602060"/>
                <a:gd name="T7" fmla="*/ 3006561 h 3006561"/>
                <a:gd name="T8" fmla="*/ 0 w 2602060"/>
                <a:gd name="T9" fmla="*/ 1751087 h 3006561"/>
                <a:gd name="T10" fmla="*/ 58636 w 2602060"/>
                <a:gd name="T11" fmla="*/ 1639875 h 3006561"/>
                <a:gd name="T12" fmla="*/ 2602060 w 2602060"/>
                <a:gd name="T13" fmla="*/ 0 h 3006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02060" h="3006561">
                  <a:moveTo>
                    <a:pt x="2602060" y="0"/>
                  </a:moveTo>
                  <a:lnTo>
                    <a:pt x="2602060" y="1113539"/>
                  </a:lnTo>
                  <a:cubicBezTo>
                    <a:pt x="1636994" y="1262011"/>
                    <a:pt x="869889" y="2029115"/>
                    <a:pt x="733784" y="3006561"/>
                  </a:cubicBezTo>
                  <a:lnTo>
                    <a:pt x="0" y="3006561"/>
                  </a:lnTo>
                  <a:lnTo>
                    <a:pt x="0" y="1751087"/>
                  </a:lnTo>
                  <a:lnTo>
                    <a:pt x="58636" y="1639875"/>
                  </a:lnTo>
                  <a:cubicBezTo>
                    <a:pt x="582367" y="741640"/>
                    <a:pt x="1513267" y="110585"/>
                    <a:pt x="2602060" y="0"/>
                  </a:cubicBezTo>
                  <a:close/>
                </a:path>
              </a:pathLst>
            </a:custGeom>
            <a:gradFill rotWithShape="0">
              <a:gsLst>
                <a:gs pos="0">
                  <a:srgbClr val="6C25BF">
                    <a:alpha val="0"/>
                  </a:srgbClr>
                </a:gs>
                <a:gs pos="100000">
                  <a:srgbClr val="5A1F9D">
                    <a:alpha val="3000"/>
                  </a:srgbClr>
                </a:gs>
              </a:gsLst>
              <a:lin ang="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1" name="Freeform: Shape 21">
              <a:extLst>
                <a:ext uri="{FF2B5EF4-FFF2-40B4-BE49-F238E27FC236}">
                  <a16:creationId xmlns:a16="http://schemas.microsoft.com/office/drawing/2014/main" id="{7AEEE85F-D84B-04BB-1491-5F14BD897BED}"/>
                </a:ext>
              </a:extLst>
            </p:cNvPr>
            <p:cNvSpPr>
              <a:spLocks/>
            </p:cNvSpPr>
            <p:nvPr/>
          </p:nvSpPr>
          <p:spPr bwMode="auto">
            <a:xfrm>
              <a:off x="4880884" y="0"/>
              <a:ext cx="4724093" cy="3398079"/>
            </a:xfrm>
            <a:custGeom>
              <a:avLst/>
              <a:gdLst>
                <a:gd name="T0" fmla="*/ 0 w 4724093"/>
                <a:gd name="T1" fmla="*/ 0 h 3398079"/>
                <a:gd name="T2" fmla="*/ 3392066 w 4724093"/>
                <a:gd name="T3" fmla="*/ 0 h 3398079"/>
                <a:gd name="T4" fmla="*/ 3533340 w 4724093"/>
                <a:gd name="T5" fmla="*/ 190343 h 3398079"/>
                <a:gd name="T6" fmla="*/ 4724093 w 4724093"/>
                <a:gd name="T7" fmla="*/ 3398079 h 3398079"/>
                <a:gd name="T8" fmla="*/ 2521761 w 4724093"/>
                <a:gd name="T9" fmla="*/ 3398079 h 3398079"/>
                <a:gd name="T10" fmla="*/ 108506 w 4724093"/>
                <a:gd name="T11" fmla="*/ 48756 h 3398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093" h="3398079">
                  <a:moveTo>
                    <a:pt x="0" y="0"/>
                  </a:moveTo>
                  <a:lnTo>
                    <a:pt x="3392066" y="0"/>
                  </a:lnTo>
                  <a:lnTo>
                    <a:pt x="3533340" y="190343"/>
                  </a:lnTo>
                  <a:cubicBezTo>
                    <a:pt x="4188196" y="1112999"/>
                    <a:pt x="4612734" y="2210300"/>
                    <a:pt x="4724093" y="3398079"/>
                  </a:cubicBezTo>
                  <a:lnTo>
                    <a:pt x="2521761" y="3398079"/>
                  </a:lnTo>
                  <a:cubicBezTo>
                    <a:pt x="2317613" y="1931920"/>
                    <a:pt x="1389657" y="688462"/>
                    <a:pt x="108506" y="48756"/>
                  </a:cubicBezTo>
                  <a:lnTo>
                    <a:pt x="0" y="0"/>
                  </a:lnTo>
                  <a:close/>
                </a:path>
              </a:pathLst>
            </a:custGeom>
            <a:gradFill rotWithShape="0">
              <a:gsLst>
                <a:gs pos="0">
                  <a:srgbClr val="6C25BF">
                    <a:alpha val="0"/>
                  </a:srgbClr>
                </a:gs>
                <a:gs pos="100000">
                  <a:srgbClr val="5A1F9D">
                    <a:alpha val="4999"/>
                  </a:srgbClr>
                </a:gs>
              </a:gsLst>
              <a:lin ang="108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grpSp>
      <p:sp>
        <p:nvSpPr>
          <p:cNvPr id="12" name="Freeform: Shape 9">
            <a:extLst>
              <a:ext uri="{FF2B5EF4-FFF2-40B4-BE49-F238E27FC236}">
                <a16:creationId xmlns:a16="http://schemas.microsoft.com/office/drawing/2014/main" id="{7FE21049-49F0-E36F-9C9A-082AFCA2048F}"/>
              </a:ext>
            </a:extLst>
          </p:cNvPr>
          <p:cNvSpPr/>
          <p:nvPr userDrawn="1"/>
        </p:nvSpPr>
        <p:spPr>
          <a:xfrm>
            <a:off x="0" y="0"/>
            <a:ext cx="5626100" cy="6575425"/>
          </a:xfrm>
          <a:custGeom>
            <a:avLst/>
            <a:gdLst>
              <a:gd name="connsiteX0" fmla="*/ 0 w 5626099"/>
              <a:gd name="connsiteY0" fmla="*/ 0 h 6576148"/>
              <a:gd name="connsiteX1" fmla="*/ 3322024 w 5626099"/>
              <a:gd name="connsiteY1" fmla="*/ 0 h 6576148"/>
              <a:gd name="connsiteX2" fmla="*/ 4769414 w 5626099"/>
              <a:gd name="connsiteY2" fmla="*/ 1284315 h 6576148"/>
              <a:gd name="connsiteX3" fmla="*/ 4818330 w 5626099"/>
              <a:gd name="connsiteY3" fmla="*/ 2003384 h 6576148"/>
              <a:gd name="connsiteX4" fmla="*/ 4157961 w 5626099"/>
              <a:gd name="connsiteY4" fmla="*/ 2774632 h 6576148"/>
              <a:gd name="connsiteX5" fmla="*/ 4210138 w 5626099"/>
              <a:gd name="connsiteY5" fmla="*/ 3496963 h 6576148"/>
              <a:gd name="connsiteX6" fmla="*/ 5450981 w 5626099"/>
              <a:gd name="connsiteY6" fmla="*/ 4581275 h 6576148"/>
              <a:gd name="connsiteX7" fmla="*/ 5504790 w 5626099"/>
              <a:gd name="connsiteY7" fmla="*/ 5300344 h 6576148"/>
              <a:gd name="connsiteX8" fmla="*/ 4581902 w 5626099"/>
              <a:gd name="connsiteY8" fmla="*/ 6392808 h 6576148"/>
              <a:gd name="connsiteX9" fmla="*/ 3870985 w 5626099"/>
              <a:gd name="connsiteY9" fmla="*/ 6464552 h 6576148"/>
              <a:gd name="connsiteX10" fmla="*/ 0 w 5626099"/>
              <a:gd name="connsiteY10" fmla="*/ 3399959 h 657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26099" h="6576148">
                <a:moveTo>
                  <a:pt x="0" y="0"/>
                </a:moveTo>
                <a:lnTo>
                  <a:pt x="3322024" y="0"/>
                </a:lnTo>
                <a:lnTo>
                  <a:pt x="4769414" y="1284315"/>
                </a:lnTo>
                <a:cubicBezTo>
                  <a:pt x="4978124" y="1470197"/>
                  <a:pt x="5000951" y="1789784"/>
                  <a:pt x="4818330" y="2003384"/>
                </a:cubicBezTo>
                <a:lnTo>
                  <a:pt x="4157961" y="2774632"/>
                </a:lnTo>
                <a:cubicBezTo>
                  <a:pt x="3975340" y="2989864"/>
                  <a:pt x="3998168" y="3311081"/>
                  <a:pt x="4210138" y="3496963"/>
                </a:cubicBezTo>
                <a:lnTo>
                  <a:pt x="5450981" y="4581275"/>
                </a:lnTo>
                <a:cubicBezTo>
                  <a:pt x="5661322" y="4765526"/>
                  <a:pt x="5685780" y="5085112"/>
                  <a:pt x="5504790" y="5300344"/>
                </a:cubicBezTo>
                <a:lnTo>
                  <a:pt x="4581902" y="6392808"/>
                </a:lnTo>
                <a:cubicBezTo>
                  <a:pt x="4402543" y="6606410"/>
                  <a:pt x="4087847" y="6637390"/>
                  <a:pt x="3870985" y="6464552"/>
                </a:cubicBezTo>
                <a:lnTo>
                  <a:pt x="0" y="3399959"/>
                </a:lnTo>
                <a:close/>
              </a:path>
            </a:pathLst>
          </a:custGeom>
          <a:solidFill>
            <a:schemeClr val="bg1"/>
          </a:solidFill>
          <a:ln w="9525" cap="flat">
            <a:noFill/>
            <a:prstDash val="solid"/>
            <a:miter/>
          </a:ln>
          <a:effectLst>
            <a:outerShdw blurRad="228600" dist="38100" algn="l" rotWithShape="0">
              <a:prstClr val="black">
                <a:alpha val="10000"/>
              </a:prstClr>
            </a:outerShdw>
          </a:effectLst>
        </p:spPr>
        <p:txBody>
          <a:bodyPr anchor="ctr"/>
          <a:lstStyle/>
          <a:p>
            <a:pPr eaLnBrk="1" fontAlgn="auto" hangingPunct="1">
              <a:spcBef>
                <a:spcPts val="0"/>
              </a:spcBef>
              <a:spcAft>
                <a:spcPts val="0"/>
              </a:spcAft>
              <a:defRPr/>
            </a:pPr>
            <a:endParaRPr lang="en-US">
              <a:latin typeface="+mn-lt"/>
            </a:endParaRPr>
          </a:p>
        </p:txBody>
      </p:sp>
      <p:sp>
        <p:nvSpPr>
          <p:cNvPr id="13" name="Freeform: Shape 10">
            <a:extLst>
              <a:ext uri="{FF2B5EF4-FFF2-40B4-BE49-F238E27FC236}">
                <a16:creationId xmlns:a16="http://schemas.microsoft.com/office/drawing/2014/main" id="{FEC184E8-D5BA-247A-7879-75328E9D4998}"/>
              </a:ext>
            </a:extLst>
          </p:cNvPr>
          <p:cNvSpPr>
            <a:spLocks/>
          </p:cNvSpPr>
          <p:nvPr userDrawn="1"/>
        </p:nvSpPr>
        <p:spPr bwMode="auto">
          <a:xfrm>
            <a:off x="0" y="3400425"/>
            <a:ext cx="4343400" cy="3457575"/>
          </a:xfrm>
          <a:custGeom>
            <a:avLst/>
            <a:gdLst>
              <a:gd name="T0" fmla="*/ 0 w 4343170"/>
              <a:gd name="T1" fmla="*/ 0 h 3457121"/>
              <a:gd name="T2" fmla="*/ 4020994 w 4343170"/>
              <a:gd name="T3" fmla="*/ 3174552 h 3457121"/>
              <a:gd name="T4" fmla="*/ 4343170 w 4343170"/>
              <a:gd name="T5" fmla="*/ 3457121 h 3457121"/>
              <a:gd name="T6" fmla="*/ 0 w 4343170"/>
              <a:gd name="T7" fmla="*/ 3457121 h 3457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43170" h="3457121">
                <a:moveTo>
                  <a:pt x="0" y="0"/>
                </a:moveTo>
                <a:lnTo>
                  <a:pt x="4020994" y="3174552"/>
                </a:lnTo>
                <a:lnTo>
                  <a:pt x="4343170" y="3457121"/>
                </a:lnTo>
                <a:lnTo>
                  <a:pt x="0" y="3457121"/>
                </a:lnTo>
                <a:lnTo>
                  <a:pt x="0" y="0"/>
                </a:lnTo>
                <a:close/>
              </a:path>
            </a:pathLst>
          </a:custGeom>
          <a:solidFill>
            <a:srgbClr val="FB982C"/>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4" name="Freeform: Shape 11">
            <a:extLst>
              <a:ext uri="{FF2B5EF4-FFF2-40B4-BE49-F238E27FC236}">
                <a16:creationId xmlns:a16="http://schemas.microsoft.com/office/drawing/2014/main" id="{D5CBE995-77D5-1191-91D8-4355253B9AFB}"/>
              </a:ext>
            </a:extLst>
          </p:cNvPr>
          <p:cNvSpPr>
            <a:spLocks/>
          </p:cNvSpPr>
          <p:nvPr userDrawn="1"/>
        </p:nvSpPr>
        <p:spPr bwMode="auto">
          <a:xfrm flipH="1">
            <a:off x="10587038" y="5580063"/>
            <a:ext cx="1604962" cy="1277937"/>
          </a:xfrm>
          <a:custGeom>
            <a:avLst/>
            <a:gdLst>
              <a:gd name="T0" fmla="*/ 0 w 4343170"/>
              <a:gd name="T1" fmla="*/ 0 h 3457121"/>
              <a:gd name="T2" fmla="*/ 1486487 w 4343170"/>
              <a:gd name="T3" fmla="*/ 1173573 h 3457121"/>
              <a:gd name="T4" fmla="*/ 1605590 w 4343170"/>
              <a:gd name="T5" fmla="*/ 1278033 h 3457121"/>
              <a:gd name="T6" fmla="*/ 0 w 4343170"/>
              <a:gd name="T7" fmla="*/ 1278033 h 3457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43170" h="3457121">
                <a:moveTo>
                  <a:pt x="0" y="0"/>
                </a:moveTo>
                <a:lnTo>
                  <a:pt x="4020994" y="3174552"/>
                </a:lnTo>
                <a:lnTo>
                  <a:pt x="4343170" y="3457121"/>
                </a:lnTo>
                <a:lnTo>
                  <a:pt x="0" y="3457121"/>
                </a:lnTo>
                <a:lnTo>
                  <a:pt x="0" y="0"/>
                </a:lnTo>
                <a:close/>
              </a:path>
            </a:pathLst>
          </a:custGeom>
          <a:solidFill>
            <a:srgbClr val="FB982C"/>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15" name="Freeform: Shape 12">
            <a:extLst>
              <a:ext uri="{FF2B5EF4-FFF2-40B4-BE49-F238E27FC236}">
                <a16:creationId xmlns:a16="http://schemas.microsoft.com/office/drawing/2014/main" id="{45B8E1F2-0BFA-4357-4AB1-0D8D53C3CC02}"/>
              </a:ext>
            </a:extLst>
          </p:cNvPr>
          <p:cNvSpPr>
            <a:spLocks/>
          </p:cNvSpPr>
          <p:nvPr userDrawn="1"/>
        </p:nvSpPr>
        <p:spPr bwMode="auto">
          <a:xfrm flipH="1">
            <a:off x="10755313" y="0"/>
            <a:ext cx="1436687" cy="1689100"/>
          </a:xfrm>
          <a:custGeom>
            <a:avLst/>
            <a:gdLst>
              <a:gd name="T0" fmla="*/ 0 w 5438691"/>
              <a:gd name="T1" fmla="*/ 0 h 6391180"/>
              <a:gd name="T2" fmla="*/ 803933 w 5438691"/>
              <a:gd name="T3" fmla="*/ 0 h 6391180"/>
              <a:gd name="T4" fmla="*/ 1227739 w 5438691"/>
              <a:gd name="T5" fmla="*/ 376056 h 6391180"/>
              <a:gd name="T6" fmla="*/ 1235926 w 5438691"/>
              <a:gd name="T7" fmla="*/ 498009 h 6391180"/>
              <a:gd name="T8" fmla="*/ 1061400 w 5438691"/>
              <a:gd name="T9" fmla="*/ 701839 h 6391180"/>
              <a:gd name="T10" fmla="*/ 1079930 w 5438691"/>
              <a:gd name="T11" fmla="*/ 961258 h 6391180"/>
              <a:gd name="T12" fmla="*/ 1407867 w 5438691"/>
              <a:gd name="T13" fmla="*/ 1248258 h 6391180"/>
              <a:gd name="T14" fmla="*/ 1416917 w 5438691"/>
              <a:gd name="T15" fmla="*/ 1370211 h 6391180"/>
              <a:gd name="T16" fmla="*/ 1173011 w 5438691"/>
              <a:gd name="T17" fmla="*/ 1658934 h 6391180"/>
              <a:gd name="T18" fmla="*/ 1107079 w 5438691"/>
              <a:gd name="T19" fmla="*/ 1689099 h 6391180"/>
              <a:gd name="T20" fmla="*/ 1053212 w 5438691"/>
              <a:gd name="T21" fmla="*/ 1670138 h 6391180"/>
              <a:gd name="T22" fmla="*/ 0 w 5438691"/>
              <a:gd name="T23" fmla="*/ 836327 h 639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lnTo>
                  <a:pt x="0" y="0"/>
                </a:lnTo>
                <a:close/>
              </a:path>
            </a:pathLst>
          </a:custGeom>
          <a:solidFill>
            <a:srgbClr val="531E92"/>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8" name="Picture Placeholder 7"/>
          <p:cNvSpPr>
            <a:spLocks noGrp="1"/>
          </p:cNvSpPr>
          <p:nvPr>
            <p:ph type="pic" sz="quarter" idx="10"/>
          </p:nvPr>
        </p:nvSpPr>
        <p:spPr>
          <a:xfrm>
            <a:off x="1"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2"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pattFill prst="pct5">
            <a:fgClr>
              <a:schemeClr val="accent1"/>
            </a:fgClr>
            <a:bgClr>
              <a:schemeClr val="bg1"/>
            </a:bgClr>
          </a:pattFill>
        </p:spPr>
        <p:txBody>
          <a:bodyPr rtlCol="0">
            <a:noAutofit/>
          </a:bodyPr>
          <a:lstStyle>
            <a:lvl1pPr>
              <a:defRPr sz="1200"/>
            </a:lvl1pPr>
          </a:lstStyle>
          <a:p>
            <a:pPr lvl="0"/>
            <a:endParaRPr lang="en-US" noProof="0"/>
          </a:p>
        </p:txBody>
      </p:sp>
    </p:spTree>
    <p:extLst>
      <p:ext uri="{BB962C8B-B14F-4D97-AF65-F5344CB8AC3E}">
        <p14:creationId xmlns:p14="http://schemas.microsoft.com/office/powerpoint/2010/main" val="29584503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C3DF41-4BB1-B617-912D-134AC544A55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C8168BA-3FC8-B6B7-D935-F4131FD029D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EA452C3-534A-751D-69B2-B1C77BFE4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anose="020B0604020202020204" pitchFamily="34" charset="0"/>
                <a:cs typeface="Arial" panose="020B0604020202020204" pitchFamily="34" charset="0"/>
              </a:defRPr>
            </a:lvl1pPr>
          </a:lstStyle>
          <a:p>
            <a:pPr>
              <a:defRPr/>
            </a:pPr>
            <a:fld id="{940F7C5E-480A-EE4B-90F0-4FE3501763F2}" type="datetimeFigureOut">
              <a:rPr lang="en-US"/>
              <a:pPr>
                <a:defRPr/>
              </a:pPr>
              <a:t>12/13/22</a:t>
            </a:fld>
            <a:endParaRPr lang="en-US"/>
          </a:p>
        </p:txBody>
      </p:sp>
      <p:sp>
        <p:nvSpPr>
          <p:cNvPr id="5" name="Footer Placeholder 4">
            <a:extLst>
              <a:ext uri="{FF2B5EF4-FFF2-40B4-BE49-F238E27FC236}">
                <a16:creationId xmlns:a16="http://schemas.microsoft.com/office/drawing/2014/main" id="{B7D0F14D-1667-04A4-ECD6-8F9D93D0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AF2EC423-AAAC-52F1-9A2C-DEB89C552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Arial" panose="020B0604020202020204" pitchFamily="34" charset="0"/>
                <a:cs typeface="Arial" panose="020B0604020202020204" pitchFamily="34" charset="0"/>
              </a:defRPr>
            </a:lvl1pPr>
          </a:lstStyle>
          <a:p>
            <a:pPr>
              <a:defRPr/>
            </a:pPr>
            <a:fld id="{5BCAC099-CDF9-DC48-A6D1-0057A456143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 id="2147483763" r:id="rId30"/>
    <p:sldLayoutId id="2147483764" r:id="rId31"/>
    <p:sldLayoutId id="2147483765" r:id="rId32"/>
    <p:sldLayoutId id="2147483766" r:id="rId33"/>
    <p:sldLayoutId id="2147483767" r:id="rId34"/>
    <p:sldLayoutId id="2147483768" r:id="rId35"/>
    <p:sldLayoutId id="2147483769" r:id="rId36"/>
    <p:sldLayoutId id="2147483770" r:id="rId37"/>
    <p:sldLayoutId id="2147483771" r:id="rId38"/>
    <p:sldLayoutId id="2147483772" r:id="rId39"/>
    <p:sldLayoutId id="2147483773" r:id="rId40"/>
  </p:sldLayoutIdLst>
  <p:txStyles>
    <p:titleStyle>
      <a:lvl1pPr algn="l" rtl="0" fontAlgn="base">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reeform 19">
            <a:extLst>
              <a:ext uri="{FF2B5EF4-FFF2-40B4-BE49-F238E27FC236}">
                <a16:creationId xmlns:a16="http://schemas.microsoft.com/office/drawing/2014/main" id="{B6C2F3C8-EFF4-66E7-C2D3-5E458D4E9D8A}"/>
              </a:ext>
            </a:extLst>
          </p:cNvPr>
          <p:cNvSpPr>
            <a:spLocks/>
          </p:cNvSpPr>
          <p:nvPr/>
        </p:nvSpPr>
        <p:spPr bwMode="auto">
          <a:xfrm flipV="1">
            <a:off x="6015666" y="-25400"/>
            <a:ext cx="6197600" cy="6883400"/>
          </a:xfrm>
          <a:custGeom>
            <a:avLst/>
            <a:gdLst>
              <a:gd name="T0" fmla="*/ 4350556 w 6197600"/>
              <a:gd name="T1" fmla="*/ 4197593 h 6883387"/>
              <a:gd name="T2" fmla="*/ 6197600 w 6197600"/>
              <a:gd name="T3" fmla="*/ 2350549 h 6883387"/>
              <a:gd name="T4" fmla="*/ 6197600 w 6197600"/>
              <a:gd name="T5" fmla="*/ 894841 h 6883387"/>
              <a:gd name="T6" fmla="*/ 5778222 w 6197600"/>
              <a:gd name="T7" fmla="*/ 894841 h 6883387"/>
              <a:gd name="T8" fmla="*/ 4392622 w 6197600"/>
              <a:gd name="T9" fmla="*/ 2350549 h 6883387"/>
              <a:gd name="T10" fmla="*/ 1931173 w 6197600"/>
              <a:gd name="T11" fmla="*/ 0 h 6883387"/>
              <a:gd name="T12" fmla="*/ 70109 w 6197600"/>
              <a:gd name="T13" fmla="*/ 0 h 6883387"/>
              <a:gd name="T14" fmla="*/ 6197600 w 6197600"/>
              <a:gd name="T15" fmla="*/ 6029337 h 6883387"/>
              <a:gd name="T16" fmla="*/ 6197600 w 6197600"/>
              <a:gd name="T17" fmla="*/ 3120469 h 6883387"/>
              <a:gd name="T18" fmla="*/ 4757187 w 6197600"/>
              <a:gd name="T19" fmla="*/ 4602947 h 6883387"/>
              <a:gd name="T20" fmla="*/ 0 w 6197600"/>
              <a:gd name="T21" fmla="*/ 6883387 h 6883387"/>
              <a:gd name="T22" fmla="*/ 1804978 w 6197600"/>
              <a:gd name="T23" fmla="*/ 6883387 h 6883387"/>
              <a:gd name="T24" fmla="*/ 3133217 w 6197600"/>
              <a:gd name="T25" fmla="*/ 5553873 h 6883387"/>
              <a:gd name="T26" fmla="*/ 4504795 w 6197600"/>
              <a:gd name="T27" fmla="*/ 6883387 h 6883387"/>
              <a:gd name="T28" fmla="*/ 6197599 w 6197600"/>
              <a:gd name="T29" fmla="*/ 6883387 h 6883387"/>
              <a:gd name="T30" fmla="*/ 6197599 w 6197600"/>
              <a:gd name="T31" fmla="*/ 6785235 h 6883387"/>
              <a:gd name="T32" fmla="*/ 2448702 w 6197600"/>
              <a:gd name="T33" fmla="*/ 2994273 h 6883387"/>
              <a:gd name="T34" fmla="*/ 531551 w 6197600"/>
              <a:gd name="T35" fmla="*/ 2994273 h 6883387"/>
              <a:gd name="T36" fmla="*/ 2168268 w 6197600"/>
              <a:gd name="T37" fmla="*/ 4630990 h 68833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197600" h="6883387">
                <a:moveTo>
                  <a:pt x="4350556" y="4197593"/>
                </a:moveTo>
                <a:lnTo>
                  <a:pt x="6197600" y="2350549"/>
                </a:lnTo>
                <a:lnTo>
                  <a:pt x="6197600" y="894841"/>
                </a:lnTo>
                <a:lnTo>
                  <a:pt x="5778222" y="894841"/>
                </a:lnTo>
                <a:lnTo>
                  <a:pt x="4392622" y="2350549"/>
                </a:lnTo>
                <a:lnTo>
                  <a:pt x="1931173" y="0"/>
                </a:lnTo>
                <a:lnTo>
                  <a:pt x="70109" y="0"/>
                </a:lnTo>
                <a:lnTo>
                  <a:pt x="4350556" y="4197593"/>
                </a:lnTo>
                <a:close/>
                <a:moveTo>
                  <a:pt x="6197600" y="6029337"/>
                </a:moveTo>
                <a:lnTo>
                  <a:pt x="6197600" y="3120469"/>
                </a:lnTo>
                <a:lnTo>
                  <a:pt x="4757187" y="4602947"/>
                </a:lnTo>
                <a:lnTo>
                  <a:pt x="6197600" y="6029337"/>
                </a:lnTo>
                <a:close/>
                <a:moveTo>
                  <a:pt x="0" y="6883387"/>
                </a:moveTo>
                <a:lnTo>
                  <a:pt x="1804978" y="6883387"/>
                </a:lnTo>
                <a:lnTo>
                  <a:pt x="3133217" y="5553873"/>
                </a:lnTo>
                <a:lnTo>
                  <a:pt x="4504795" y="6883387"/>
                </a:lnTo>
                <a:lnTo>
                  <a:pt x="6197599" y="6883387"/>
                </a:lnTo>
                <a:lnTo>
                  <a:pt x="6197599" y="6785235"/>
                </a:lnTo>
                <a:lnTo>
                  <a:pt x="2448702" y="2994273"/>
                </a:lnTo>
                <a:lnTo>
                  <a:pt x="531551" y="2994273"/>
                </a:lnTo>
                <a:lnTo>
                  <a:pt x="2168268" y="4630990"/>
                </a:lnTo>
                <a:lnTo>
                  <a:pt x="0" y="6883387"/>
                </a:lnTo>
                <a:close/>
              </a:path>
            </a:pathLst>
          </a:custGeom>
          <a:gradFill rotWithShape="1">
            <a:gsLst>
              <a:gs pos="0">
                <a:srgbClr val="6C25BF">
                  <a:alpha val="21999"/>
                </a:srgbClr>
              </a:gs>
              <a:gs pos="100000">
                <a:srgbClr val="5A1F9D"/>
              </a:gs>
            </a:gsLst>
            <a:lin ang="27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sp>
        <p:nvSpPr>
          <p:cNvPr id="6" name="TextBox 5">
            <a:extLst>
              <a:ext uri="{FF2B5EF4-FFF2-40B4-BE49-F238E27FC236}">
                <a16:creationId xmlns:a16="http://schemas.microsoft.com/office/drawing/2014/main" id="{599C1CA4-98D6-3A84-B6D6-CEE66D49C865}"/>
              </a:ext>
            </a:extLst>
          </p:cNvPr>
          <p:cNvSpPr txBox="1"/>
          <p:nvPr/>
        </p:nvSpPr>
        <p:spPr>
          <a:xfrm>
            <a:off x="7414626" y="2582309"/>
            <a:ext cx="4389438" cy="1200150"/>
          </a:xfrm>
          <a:prstGeom prst="rect">
            <a:avLst/>
          </a:prstGeom>
          <a:noFill/>
        </p:spPr>
        <p:txBody>
          <a:bodyPr>
            <a:spAutoFit/>
          </a:bodyPr>
          <a:lstStyle/>
          <a:p>
            <a:pPr eaLnBrk="1" fontAlgn="auto" hangingPunct="1">
              <a:spcBef>
                <a:spcPts val="0"/>
              </a:spcBef>
              <a:spcAft>
                <a:spcPts val="0"/>
              </a:spcAft>
              <a:defRPr/>
            </a:pPr>
            <a:r>
              <a:rPr lang="en-US" sz="7200" b="1" spc="-150" dirty="0">
                <a:solidFill>
                  <a:srgbClr val="0B1315"/>
                </a:solidFill>
                <a:latin typeface="Poppins" panose="00000500000000000000" pitchFamily="2" charset="0"/>
                <a:cs typeface="Poppins" panose="00000500000000000000" pitchFamily="2" charset="0"/>
              </a:rPr>
              <a:t>Chat GPT</a:t>
            </a:r>
          </a:p>
        </p:txBody>
      </p:sp>
      <p:sp>
        <p:nvSpPr>
          <p:cNvPr id="7" name="TextBox 6">
            <a:extLst>
              <a:ext uri="{FF2B5EF4-FFF2-40B4-BE49-F238E27FC236}">
                <a16:creationId xmlns:a16="http://schemas.microsoft.com/office/drawing/2014/main" id="{6352A38B-1135-DFA3-BA6F-DC7D2EA3BE30}"/>
              </a:ext>
            </a:extLst>
          </p:cNvPr>
          <p:cNvSpPr txBox="1"/>
          <p:nvPr/>
        </p:nvSpPr>
        <p:spPr>
          <a:xfrm>
            <a:off x="8549286" y="3548161"/>
            <a:ext cx="2120119" cy="307777"/>
          </a:xfrm>
          <a:prstGeom prst="rect">
            <a:avLst/>
          </a:prstGeom>
          <a:noFill/>
        </p:spPr>
        <p:txBody>
          <a:bodyPr wrap="square">
            <a:spAutoFit/>
          </a:bodyPr>
          <a:lstStyle/>
          <a:p>
            <a:pPr eaLnBrk="1" fontAlgn="auto" hangingPunct="1">
              <a:spcBef>
                <a:spcPts val="0"/>
              </a:spcBef>
              <a:spcAft>
                <a:spcPts val="0"/>
              </a:spcAft>
              <a:defRPr/>
            </a:pPr>
            <a:r>
              <a:rPr lang="en-US" sz="1400" dirty="0">
                <a:latin typeface="Poppins" panose="00000500000000000000" pitchFamily="2" charset="0"/>
                <a:cs typeface="Poppins" panose="00000500000000000000" pitchFamily="2" charset="0"/>
              </a:rPr>
              <a:t>Powered by Open AI</a:t>
            </a:r>
            <a:endParaRPr lang="en-US" sz="1400" i="1" dirty="0">
              <a:latin typeface="Poppins" panose="00000500000000000000" pitchFamily="2" charset="0"/>
              <a:cs typeface="Poppins" panose="00000500000000000000" pitchFamily="2" charset="0"/>
            </a:endParaRPr>
          </a:p>
        </p:txBody>
      </p:sp>
      <p:pic>
        <p:nvPicPr>
          <p:cNvPr id="15" name="Picture Placeholder 14" descr="Logo&#10;&#10;Description automatically generated">
            <a:extLst>
              <a:ext uri="{FF2B5EF4-FFF2-40B4-BE49-F238E27FC236}">
                <a16:creationId xmlns:a16="http://schemas.microsoft.com/office/drawing/2014/main" id="{D30DF6B4-512F-E212-65C5-02DA5D90DBFE}"/>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1061" r="21061"/>
          <a:stretch>
            <a:fillRect/>
          </a:stretch>
        </p:blipFill>
        <p:spPr>
          <a:xfrm>
            <a:off x="38925" y="-25400"/>
            <a:ext cx="7056437" cy="6883400"/>
          </a:xfrm>
        </p:spPr>
      </p:pic>
      <p:sp>
        <p:nvSpPr>
          <p:cNvPr id="16" name="TextBox 15">
            <a:extLst>
              <a:ext uri="{FF2B5EF4-FFF2-40B4-BE49-F238E27FC236}">
                <a16:creationId xmlns:a16="http://schemas.microsoft.com/office/drawing/2014/main" id="{B2988846-E03F-1260-B831-0628EFAFC2F8}"/>
              </a:ext>
            </a:extLst>
          </p:cNvPr>
          <p:cNvSpPr txBox="1"/>
          <p:nvPr/>
        </p:nvSpPr>
        <p:spPr>
          <a:xfrm>
            <a:off x="9093200" y="6390168"/>
            <a:ext cx="3086101" cy="369332"/>
          </a:xfrm>
          <a:prstGeom prst="rect">
            <a:avLst/>
          </a:prstGeom>
          <a:noFill/>
        </p:spPr>
        <p:txBody>
          <a:bodyPr wrap="none" rtlCol="0">
            <a:spAutoFit/>
          </a:bodyPr>
          <a:lstStyle/>
          <a:p>
            <a:r>
              <a:rPr lang="en-US" sz="1800" i="1" dirty="0">
                <a:solidFill>
                  <a:schemeClr val="tx1">
                    <a:lumMod val="65000"/>
                    <a:lumOff val="35000"/>
                  </a:schemeClr>
                </a:solidFill>
                <a:latin typeface="Poppins" panose="00000500000000000000" pitchFamily="2" charset="0"/>
                <a:cs typeface="Poppins" panose="00000500000000000000" pitchFamily="2" charset="0"/>
              </a:rPr>
              <a:t>Presented by KYI PYA SOE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15D18289-51A2-6E2E-FFCA-7126042D4ECE}"/>
              </a:ext>
            </a:extLst>
          </p:cNvPr>
          <p:cNvSpPr/>
          <p:nvPr/>
        </p:nvSpPr>
        <p:spPr>
          <a:xfrm>
            <a:off x="0" y="0"/>
            <a:ext cx="5438691" cy="6391180"/>
          </a:xfrm>
          <a:custGeom>
            <a:avLst/>
            <a:gdLst>
              <a:gd name="connsiteX0" fmla="*/ 0 w 5438691"/>
              <a:gd name="connsiteY0" fmla="*/ 0 h 6391180"/>
              <a:gd name="connsiteX1" fmla="*/ 3041906 w 5438691"/>
              <a:gd name="connsiteY1" fmla="*/ 0 h 6391180"/>
              <a:gd name="connsiteX2" fmla="*/ 4645493 w 5438691"/>
              <a:gd name="connsiteY2" fmla="*/ 1422912 h 6391180"/>
              <a:gd name="connsiteX3" fmla="*/ 4676472 w 5438691"/>
              <a:gd name="connsiteY3" fmla="*/ 1884357 h 6391180"/>
              <a:gd name="connsiteX4" fmla="*/ 4016103 w 5438691"/>
              <a:gd name="connsiteY4" fmla="*/ 2655603 h 6391180"/>
              <a:gd name="connsiteX5" fmla="*/ 4086215 w 5438691"/>
              <a:gd name="connsiteY5" fmla="*/ 3637191 h 6391180"/>
              <a:gd name="connsiteX6" fmla="*/ 5327060 w 5438691"/>
              <a:gd name="connsiteY6" fmla="*/ 4723133 h 6391180"/>
              <a:gd name="connsiteX7" fmla="*/ 5361301 w 5438691"/>
              <a:gd name="connsiteY7" fmla="*/ 5184578 h 6391180"/>
              <a:gd name="connsiteX8" fmla="*/ 4438413 w 5438691"/>
              <a:gd name="connsiteY8" fmla="*/ 6277042 h 6391180"/>
              <a:gd name="connsiteX9" fmla="*/ 4188941 w 5438691"/>
              <a:gd name="connsiteY9" fmla="*/ 6391180 h 6391180"/>
              <a:gd name="connsiteX10" fmla="*/ 3985122 w 5438691"/>
              <a:gd name="connsiteY10" fmla="*/ 6319436 h 6391180"/>
              <a:gd name="connsiteX11" fmla="*/ 0 w 5438691"/>
              <a:gd name="connsiteY11" fmla="*/ 3164479 h 639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8691" h="6391180">
                <a:moveTo>
                  <a:pt x="0" y="0"/>
                </a:moveTo>
                <a:lnTo>
                  <a:pt x="3041906" y="0"/>
                </a:lnTo>
                <a:lnTo>
                  <a:pt x="4645493" y="1422912"/>
                </a:lnTo>
                <a:cubicBezTo>
                  <a:pt x="4779197" y="1541943"/>
                  <a:pt x="4793871"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close/>
              </a:path>
            </a:pathLst>
          </a:custGeom>
          <a:gradFill>
            <a:gsLst>
              <a:gs pos="0">
                <a:srgbClr val="6C25BF">
                  <a:alpha val="21000"/>
                </a:srgbClr>
              </a:gs>
              <a:gs pos="97000">
                <a:srgbClr val="5A1F9D"/>
              </a:gs>
            </a:gsLst>
            <a:path path="circle">
              <a:fillToRect l="50000" t="50000" r="50000" b="50000"/>
            </a:path>
          </a:gradFill>
          <a:ln w="9525" cap="flat">
            <a:noFill/>
            <a:prstDash val="solid"/>
            <a:miter/>
          </a:ln>
        </p:spPr>
        <p:txBody>
          <a:bodyPr anchor="ctr"/>
          <a:lstStyle/>
          <a:p>
            <a:pPr eaLnBrk="1" fontAlgn="auto" hangingPunct="1">
              <a:spcBef>
                <a:spcPts val="0"/>
              </a:spcBef>
              <a:spcAft>
                <a:spcPts val="0"/>
              </a:spcAft>
              <a:defRPr/>
            </a:pPr>
            <a:endParaRPr lang="en-US">
              <a:latin typeface="+mn-lt"/>
            </a:endParaRPr>
          </a:p>
        </p:txBody>
      </p:sp>
      <p:grpSp>
        <p:nvGrpSpPr>
          <p:cNvPr id="75780" name="Group 2">
            <a:extLst>
              <a:ext uri="{FF2B5EF4-FFF2-40B4-BE49-F238E27FC236}">
                <a16:creationId xmlns:a16="http://schemas.microsoft.com/office/drawing/2014/main" id="{1985B62B-BDD4-8444-048F-A449D2B5D0FF}"/>
              </a:ext>
            </a:extLst>
          </p:cNvPr>
          <p:cNvGrpSpPr>
            <a:grpSpLocks/>
          </p:cNvGrpSpPr>
          <p:nvPr/>
        </p:nvGrpSpPr>
        <p:grpSpPr bwMode="auto">
          <a:xfrm>
            <a:off x="6111875" y="2732088"/>
            <a:ext cx="5421315" cy="1415225"/>
            <a:chOff x="6223029" y="2573970"/>
            <a:chExt cx="5421896" cy="1415552"/>
          </a:xfrm>
        </p:grpSpPr>
        <p:sp>
          <p:nvSpPr>
            <p:cNvPr id="75782" name="TextBox 7">
              <a:extLst>
                <a:ext uri="{FF2B5EF4-FFF2-40B4-BE49-F238E27FC236}">
                  <a16:creationId xmlns:a16="http://schemas.microsoft.com/office/drawing/2014/main" id="{4FC6A13B-96AF-4F3D-DE9C-23BF2119A496}"/>
                </a:ext>
              </a:extLst>
            </p:cNvPr>
            <p:cNvSpPr txBox="1">
              <a:spLocks noChangeArrowheads="1"/>
            </p:cNvSpPr>
            <p:nvPr/>
          </p:nvSpPr>
          <p:spPr bwMode="auto">
            <a:xfrm>
              <a:off x="6223029" y="2573970"/>
              <a:ext cx="4914528" cy="112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6700" b="1" dirty="0">
                  <a:latin typeface="Poppins" pitchFamily="2" charset="77"/>
                  <a:cs typeface="Poppins" pitchFamily="2" charset="77"/>
                </a:rPr>
                <a:t>Thank You</a:t>
              </a:r>
            </a:p>
          </p:txBody>
        </p:sp>
        <p:sp>
          <p:nvSpPr>
            <p:cNvPr id="9" name="TextBox 8">
              <a:extLst>
                <a:ext uri="{FF2B5EF4-FFF2-40B4-BE49-F238E27FC236}">
                  <a16:creationId xmlns:a16="http://schemas.microsoft.com/office/drawing/2014/main" id="{3F5A7EDB-39A8-5302-52F9-A8314B76644A}"/>
                </a:ext>
              </a:extLst>
            </p:cNvPr>
            <p:cNvSpPr txBox="1"/>
            <p:nvPr/>
          </p:nvSpPr>
          <p:spPr>
            <a:xfrm>
              <a:off x="6864450" y="3697354"/>
              <a:ext cx="4780475" cy="292168"/>
            </a:xfrm>
            <a:prstGeom prst="rect">
              <a:avLst/>
            </a:prstGeom>
            <a:noFill/>
          </p:spPr>
          <p:txBody>
            <a:bodyPr>
              <a:spAutoFit/>
            </a:bodyPr>
            <a:lstStyle/>
            <a:p>
              <a:pPr eaLnBrk="1" fontAlgn="auto" hangingPunct="1">
                <a:spcBef>
                  <a:spcPts val="0"/>
                </a:spcBef>
                <a:spcAft>
                  <a:spcPts val="0"/>
                </a:spcAft>
                <a:defRPr/>
              </a:pPr>
              <a:r>
                <a:rPr lang="en-US" sz="1300" dirty="0">
                  <a:solidFill>
                    <a:schemeClr val="tx1">
                      <a:lumMod val="65000"/>
                      <a:lumOff val="35000"/>
                    </a:schemeClr>
                  </a:solidFill>
                  <a:latin typeface="Poppins" panose="00000500000000000000" pitchFamily="2" charset="0"/>
                  <a:cs typeface="Poppins" panose="00000500000000000000" pitchFamily="2" charset="0"/>
                </a:rPr>
                <a:t>AI - Chat GPT  ~ Presented by Kyi </a:t>
              </a:r>
              <a:r>
                <a:rPr lang="en-US" sz="1300" dirty="0" err="1">
                  <a:solidFill>
                    <a:schemeClr val="tx1">
                      <a:lumMod val="65000"/>
                      <a:lumOff val="35000"/>
                    </a:schemeClr>
                  </a:solidFill>
                  <a:latin typeface="Poppins" panose="00000500000000000000" pitchFamily="2" charset="0"/>
                  <a:cs typeface="Poppins" panose="00000500000000000000" pitchFamily="2" charset="0"/>
                </a:rPr>
                <a:t>Pya</a:t>
              </a:r>
              <a:r>
                <a:rPr lang="en-US" sz="1300" dirty="0">
                  <a:solidFill>
                    <a:schemeClr val="tx1">
                      <a:lumMod val="65000"/>
                      <a:lumOff val="35000"/>
                    </a:schemeClr>
                  </a:solidFill>
                  <a:latin typeface="Poppins" panose="00000500000000000000" pitchFamily="2" charset="0"/>
                  <a:cs typeface="Poppins" panose="00000500000000000000" pitchFamily="2" charset="0"/>
                </a:rPr>
                <a:t> </a:t>
              </a:r>
              <a:r>
                <a:rPr lang="en-US" sz="1300" dirty="0" err="1">
                  <a:solidFill>
                    <a:schemeClr val="tx1">
                      <a:lumMod val="65000"/>
                      <a:lumOff val="35000"/>
                    </a:schemeClr>
                  </a:solidFill>
                  <a:latin typeface="Poppins" panose="00000500000000000000" pitchFamily="2" charset="0"/>
                  <a:cs typeface="Poppins" panose="00000500000000000000" pitchFamily="2" charset="0"/>
                </a:rPr>
                <a:t>Soe</a:t>
              </a:r>
              <a:r>
                <a:rPr lang="en-US" sz="1300" dirty="0">
                  <a:solidFill>
                    <a:schemeClr val="tx1">
                      <a:lumMod val="65000"/>
                      <a:lumOff val="35000"/>
                    </a:schemeClr>
                  </a:solidFill>
                  <a:latin typeface="Poppins" panose="00000500000000000000" pitchFamily="2" charset="0"/>
                  <a:cs typeface="Poppins" panose="00000500000000000000" pitchFamily="2" charset="0"/>
                </a:rPr>
                <a:t> </a:t>
              </a:r>
            </a:p>
          </p:txBody>
        </p:sp>
      </p:grpSp>
      <p:sp>
        <p:nvSpPr>
          <p:cNvPr id="75781" name="Picture Placeholder 3">
            <a:extLst>
              <a:ext uri="{FF2B5EF4-FFF2-40B4-BE49-F238E27FC236}">
                <a16:creationId xmlns:a16="http://schemas.microsoft.com/office/drawing/2014/main" id="{92FBD07A-62E4-0D6E-A364-665816B45A31}"/>
              </a:ext>
            </a:extLst>
          </p:cNvPr>
          <p:cNvSpPr>
            <a:spLocks noGrp="1" noTextEdit="1"/>
          </p:cNvSpPr>
          <p:nvPr>
            <p:ph type="pic" sz="quarter" idx="10"/>
          </p:nvPr>
        </p:nvSpPr>
        <p:spPr>
          <a:xfrm>
            <a:off x="-28281" y="9427"/>
            <a:ext cx="5438775" cy="6391275"/>
          </a:xfrm>
          <a:custGeom>
            <a:avLst/>
            <a:gdLst>
              <a:gd name="T0" fmla="*/ 0 w 5438691"/>
              <a:gd name="T1" fmla="*/ 0 h 6391180"/>
              <a:gd name="T2" fmla="*/ 3041906 w 5438691"/>
              <a:gd name="T3" fmla="*/ 0 h 6391180"/>
              <a:gd name="T4" fmla="*/ 4645493 w 5438691"/>
              <a:gd name="T5" fmla="*/ 1422912 h 6391180"/>
              <a:gd name="T6" fmla="*/ 4676472 w 5438691"/>
              <a:gd name="T7" fmla="*/ 1884357 h 6391180"/>
              <a:gd name="T8" fmla="*/ 4016103 w 5438691"/>
              <a:gd name="T9" fmla="*/ 2655603 h 6391180"/>
              <a:gd name="T10" fmla="*/ 4086215 w 5438691"/>
              <a:gd name="T11" fmla="*/ 3637191 h 6391180"/>
              <a:gd name="T12" fmla="*/ 5327060 w 5438691"/>
              <a:gd name="T13" fmla="*/ 4723133 h 6391180"/>
              <a:gd name="T14" fmla="*/ 5361301 w 5438691"/>
              <a:gd name="T15" fmla="*/ 5184578 h 6391180"/>
              <a:gd name="T16" fmla="*/ 4438413 w 5438691"/>
              <a:gd name="T17" fmla="*/ 6277042 h 6391180"/>
              <a:gd name="T18" fmla="*/ 4188941 w 5438691"/>
              <a:gd name="T19" fmla="*/ 6391180 h 6391180"/>
              <a:gd name="T20" fmla="*/ 3985122 w 5438691"/>
              <a:gd name="T21" fmla="*/ 6319436 h 6391180"/>
              <a:gd name="T22" fmla="*/ 0 w 5438691"/>
              <a:gd name="T23" fmla="*/ 3164479 h 63911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38691" h="6391180">
                <a:moveTo>
                  <a:pt x="0" y="0"/>
                </a:moveTo>
                <a:lnTo>
                  <a:pt x="3041906" y="0"/>
                </a:lnTo>
                <a:lnTo>
                  <a:pt x="4645493" y="1422912"/>
                </a:lnTo>
                <a:cubicBezTo>
                  <a:pt x="4779197" y="1541943"/>
                  <a:pt x="4793872" y="1749021"/>
                  <a:pt x="4676472" y="1884357"/>
                </a:cubicBezTo>
                <a:lnTo>
                  <a:pt x="4016103" y="2655603"/>
                </a:lnTo>
                <a:cubicBezTo>
                  <a:pt x="3768260" y="2945840"/>
                  <a:pt x="3799240" y="3386087"/>
                  <a:pt x="4086215" y="3637191"/>
                </a:cubicBezTo>
                <a:lnTo>
                  <a:pt x="5327060" y="4723133"/>
                </a:lnTo>
                <a:cubicBezTo>
                  <a:pt x="5460765" y="4840532"/>
                  <a:pt x="5477070" y="5047612"/>
                  <a:pt x="5361301" y="5184578"/>
                </a:cubicBezTo>
                <a:lnTo>
                  <a:pt x="4438413" y="6277042"/>
                </a:lnTo>
                <a:cubicBezTo>
                  <a:pt x="4378084" y="6348786"/>
                  <a:pt x="4286773" y="6391180"/>
                  <a:pt x="4188941" y="6391180"/>
                </a:cubicBezTo>
                <a:cubicBezTo>
                  <a:pt x="4113936" y="6391180"/>
                  <a:pt x="4043821" y="6366721"/>
                  <a:pt x="3985122" y="6319436"/>
                </a:cubicBezTo>
                <a:lnTo>
                  <a:pt x="0" y="3164479"/>
                </a:lnTo>
                <a:lnTo>
                  <a:pt x="0" y="0"/>
                </a:lnTo>
                <a:close/>
              </a:path>
            </a:pathLst>
          </a:custGeom>
          <a:blipFill dpi="0" rotWithShape="0">
            <a:blip r:embed="rId2"/>
            <a:srcRect/>
            <a:tile tx="0" ty="0" sx="100000" sy="100000" flip="none" algn="tl"/>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2">
            <a:extLst>
              <a:ext uri="{FF2B5EF4-FFF2-40B4-BE49-F238E27FC236}">
                <a16:creationId xmlns:a16="http://schemas.microsoft.com/office/drawing/2014/main" id="{A33B5A82-ADDF-30AB-3196-E86F43327C2F}"/>
              </a:ext>
            </a:extLst>
          </p:cNvPr>
          <p:cNvSpPr txBox="1">
            <a:spLocks noChangeArrowheads="1"/>
          </p:cNvSpPr>
          <p:nvPr/>
        </p:nvSpPr>
        <p:spPr bwMode="auto">
          <a:xfrm>
            <a:off x="6013864" y="1479733"/>
            <a:ext cx="61781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600" dirty="0">
                <a:latin typeface="Poppins SemiBold" pitchFamily="2" charset="77"/>
                <a:cs typeface="Poppins SemiBold" pitchFamily="2" charset="77"/>
              </a:rPr>
              <a:t>Is Chat GPT </a:t>
            </a:r>
          </a:p>
          <a:p>
            <a:pPr eaLnBrk="1" hangingPunct="1"/>
            <a:r>
              <a:rPr lang="en-US" altLang="en-US" sz="3600" dirty="0">
                <a:latin typeface="Poppins SemiBold" pitchFamily="2" charset="77"/>
                <a:cs typeface="Poppins SemiBold" pitchFamily="2" charset="77"/>
              </a:rPr>
              <a:t>Artificial </a:t>
            </a:r>
            <a:r>
              <a:rPr lang="en-US" altLang="en-US" sz="3600" dirty="0">
                <a:solidFill>
                  <a:srgbClr val="531E92"/>
                </a:solidFill>
                <a:latin typeface="Poppins SemiBold" pitchFamily="2" charset="77"/>
                <a:cs typeface="Poppins SemiBold" pitchFamily="2" charset="77"/>
              </a:rPr>
              <a:t>Intelligence ?</a:t>
            </a:r>
            <a:endParaRPr lang="en-US" altLang="en-US" sz="3600" dirty="0">
              <a:latin typeface="Poppins SemiBold" pitchFamily="2" charset="77"/>
              <a:cs typeface="Poppins SemiBold" pitchFamily="2" charset="77"/>
            </a:endParaRPr>
          </a:p>
        </p:txBody>
      </p:sp>
      <p:sp>
        <p:nvSpPr>
          <p:cNvPr id="4" name="TextBox 3">
            <a:extLst>
              <a:ext uri="{FF2B5EF4-FFF2-40B4-BE49-F238E27FC236}">
                <a16:creationId xmlns:a16="http://schemas.microsoft.com/office/drawing/2014/main" id="{8EADE30A-63B0-6210-F636-1CEE482AFD55}"/>
              </a:ext>
            </a:extLst>
          </p:cNvPr>
          <p:cNvSpPr txBox="1"/>
          <p:nvPr/>
        </p:nvSpPr>
        <p:spPr>
          <a:xfrm>
            <a:off x="6096000" y="2927406"/>
            <a:ext cx="5199201" cy="1996509"/>
          </a:xfrm>
          <a:prstGeom prst="rect">
            <a:avLst/>
          </a:prstGeom>
          <a:noFill/>
        </p:spPr>
        <p:txBody>
          <a:bodyPr wrap="square">
            <a:spAutoFit/>
          </a:bodyPr>
          <a:lstStyle/>
          <a:p>
            <a:pPr algn="just" eaLnBrk="1" fontAlgn="auto" hangingPunct="1">
              <a:lnSpc>
                <a:spcPct val="150000"/>
              </a:lnSpc>
              <a:spcBef>
                <a:spcPts val="0"/>
              </a:spcBef>
              <a:spcAft>
                <a:spcPts val="0"/>
              </a:spcAft>
              <a:defRPr/>
            </a:pPr>
            <a:r>
              <a:rPr lang="en-US" sz="1400" b="1" i="0" u="none" strike="noStrike" dirty="0" err="1">
                <a:effectLst/>
                <a:latin typeface="arial" panose="020B0604020202020204" pitchFamily="34" charset="0"/>
              </a:rPr>
              <a:t>ChatGPT</a:t>
            </a:r>
            <a:r>
              <a:rPr lang="en-US" sz="1400" i="0" u="none" strike="noStrike" dirty="0">
                <a:effectLst/>
                <a:latin typeface="arial" panose="020B0604020202020204" pitchFamily="34" charset="0"/>
              </a:rPr>
              <a:t> is a prototype artificial intelligence chatbot developed by </a:t>
            </a:r>
            <a:r>
              <a:rPr lang="en-US" sz="1400" b="1" i="0" u="none" strike="noStrike" dirty="0" err="1">
                <a:effectLst/>
                <a:latin typeface="arial" panose="020B0604020202020204" pitchFamily="34" charset="0"/>
              </a:rPr>
              <a:t>OpenAI</a:t>
            </a:r>
            <a:r>
              <a:rPr lang="en-US" sz="1400" i="0" u="none" strike="noStrike" dirty="0">
                <a:effectLst/>
                <a:latin typeface="arial" panose="020B0604020202020204" pitchFamily="34" charset="0"/>
              </a:rPr>
              <a:t> which specializes in dialogue. A new </a:t>
            </a:r>
            <a:r>
              <a:rPr lang="en-US" sz="1400" b="1" i="0" u="none" strike="noStrike" dirty="0">
                <a:effectLst/>
                <a:latin typeface="arial" panose="020B0604020202020204" pitchFamily="34" charset="0"/>
              </a:rPr>
              <a:t>AI tool </a:t>
            </a:r>
            <a:r>
              <a:rPr lang="en-US" sz="1400" i="0" u="none" strike="noStrike" dirty="0">
                <a:effectLst/>
                <a:latin typeface="arial" panose="020B0604020202020204" pitchFamily="34" charset="0"/>
              </a:rPr>
              <a:t>that can tell stories and write code. It has the potential to take over certain roles traditionally held by humans, such as copywriting, answering customer service inquiries, writing news reports, and creating legal documents.</a:t>
            </a:r>
            <a:endParaRPr lang="en-US" sz="1400" dirty="0">
              <a:latin typeface="Muli" pitchFamily="2" charset="0"/>
              <a:cs typeface="Poppins" panose="00000500000000000000" pitchFamily="2" charset="0"/>
            </a:endParaRPr>
          </a:p>
        </p:txBody>
      </p:sp>
      <p:sp>
        <p:nvSpPr>
          <p:cNvPr id="24" name="TextBox 23">
            <a:extLst>
              <a:ext uri="{FF2B5EF4-FFF2-40B4-BE49-F238E27FC236}">
                <a16:creationId xmlns:a16="http://schemas.microsoft.com/office/drawing/2014/main" id="{5A95D7FD-A6A5-4AD0-5939-7695DCA42EC9}"/>
              </a:ext>
            </a:extLst>
          </p:cNvPr>
          <p:cNvSpPr txBox="1"/>
          <p:nvPr/>
        </p:nvSpPr>
        <p:spPr>
          <a:xfrm>
            <a:off x="8434388" y="5711825"/>
            <a:ext cx="2241550" cy="292100"/>
          </a:xfrm>
          <a:prstGeom prst="rect">
            <a:avLst/>
          </a:prstGeom>
          <a:noFill/>
        </p:spPr>
        <p:txBody>
          <a:bodyPr lIns="251999" rIns="251999">
            <a:spAutoFit/>
          </a:bodyPr>
          <a:lstStyle/>
          <a:p>
            <a:pPr eaLnBrk="1" fontAlgn="auto" hangingPunct="1">
              <a:spcBef>
                <a:spcPts val="0"/>
              </a:spcBef>
              <a:spcAft>
                <a:spcPts val="0"/>
              </a:spcAft>
              <a:defRPr/>
            </a:pPr>
            <a:r>
              <a:rPr lang="en-US" sz="1300" spc="100" dirty="0">
                <a:latin typeface="Poppins SemiBold" panose="00000700000000000000" pitchFamily="2" charset="0"/>
                <a:cs typeface="Poppins SemiBold" panose="00000700000000000000" pitchFamily="2" charset="0"/>
              </a:rPr>
              <a:t>Open AI Company</a:t>
            </a:r>
          </a:p>
        </p:txBody>
      </p:sp>
      <p:sp>
        <p:nvSpPr>
          <p:cNvPr id="26" name="TextBox 25">
            <a:extLst>
              <a:ext uri="{FF2B5EF4-FFF2-40B4-BE49-F238E27FC236}">
                <a16:creationId xmlns:a16="http://schemas.microsoft.com/office/drawing/2014/main" id="{F5B1BCB4-7441-2211-7798-927A687D4B11}"/>
              </a:ext>
            </a:extLst>
          </p:cNvPr>
          <p:cNvSpPr txBox="1"/>
          <p:nvPr/>
        </p:nvSpPr>
        <p:spPr>
          <a:xfrm>
            <a:off x="1262063" y="873125"/>
            <a:ext cx="1276350" cy="292100"/>
          </a:xfrm>
          <a:prstGeom prst="rect">
            <a:avLst/>
          </a:prstGeom>
          <a:noFill/>
        </p:spPr>
        <p:txBody>
          <a:bodyPr>
            <a:spAutoFit/>
          </a:bodyPr>
          <a:lstStyle/>
          <a:p>
            <a:pPr eaLnBrk="1" fontAlgn="auto" hangingPunct="1">
              <a:spcBef>
                <a:spcPts val="0"/>
              </a:spcBef>
              <a:spcAft>
                <a:spcPts val="0"/>
              </a:spcAft>
              <a:defRPr/>
            </a:pPr>
            <a:r>
              <a:rPr lang="en-US" sz="1300" spc="100" dirty="0">
                <a:latin typeface="Poppins SemiBold" panose="00000700000000000000" pitchFamily="2" charset="0"/>
                <a:cs typeface="Poppins SemiBold" panose="00000700000000000000" pitchFamily="2" charset="0"/>
              </a:rPr>
              <a:t>Chat GPT</a:t>
            </a:r>
          </a:p>
        </p:txBody>
      </p:sp>
      <p:grpSp>
        <p:nvGrpSpPr>
          <p:cNvPr id="43014" name="Group 4">
            <a:extLst>
              <a:ext uri="{FF2B5EF4-FFF2-40B4-BE49-F238E27FC236}">
                <a16:creationId xmlns:a16="http://schemas.microsoft.com/office/drawing/2014/main" id="{C3ABC262-162E-B46E-2D5F-E57B2DC78755}"/>
              </a:ext>
            </a:extLst>
          </p:cNvPr>
          <p:cNvGrpSpPr>
            <a:grpSpLocks/>
          </p:cNvGrpSpPr>
          <p:nvPr/>
        </p:nvGrpSpPr>
        <p:grpSpPr bwMode="auto">
          <a:xfrm>
            <a:off x="5353050" y="5738813"/>
            <a:ext cx="3081338" cy="244475"/>
            <a:chOff x="5352573" y="5738687"/>
            <a:chExt cx="3082097" cy="245268"/>
          </a:xfrm>
        </p:grpSpPr>
        <p:cxnSp>
          <p:nvCxnSpPr>
            <p:cNvPr id="6" name="Straight Connector 5">
              <a:extLst>
                <a:ext uri="{FF2B5EF4-FFF2-40B4-BE49-F238E27FC236}">
                  <a16:creationId xmlns:a16="http://schemas.microsoft.com/office/drawing/2014/main" id="{8CA5BB54-13DC-D22D-F540-08750B9CCDAF}"/>
                </a:ext>
              </a:extLst>
            </p:cNvPr>
            <p:cNvCxnSpPr>
              <a:cxnSpLocks/>
              <a:stCxn id="24" idx="1"/>
              <a:endCxn id="7" idx="6"/>
            </p:cNvCxnSpPr>
            <p:nvPr/>
          </p:nvCxnSpPr>
          <p:spPr>
            <a:xfrm flipH="1">
              <a:off x="5597108" y="5858135"/>
              <a:ext cx="2837562" cy="3185"/>
            </a:xfrm>
            <a:prstGeom prst="line">
              <a:avLst/>
            </a:prstGeom>
            <a:ln w="12700">
              <a:solidFill>
                <a:srgbClr val="531E92"/>
              </a:solidFill>
            </a:ln>
          </p:spPr>
          <p:style>
            <a:lnRef idx="1">
              <a:schemeClr val="accent1"/>
            </a:lnRef>
            <a:fillRef idx="0">
              <a:schemeClr val="accent1"/>
            </a:fillRef>
            <a:effectRef idx="0">
              <a:schemeClr val="accent1"/>
            </a:effectRef>
            <a:fontRef idx="minor">
              <a:schemeClr val="tx1"/>
            </a:fontRef>
          </p:style>
        </p:cxnSp>
        <p:grpSp>
          <p:nvGrpSpPr>
            <p:cNvPr id="43021" name="Group 7">
              <a:extLst>
                <a:ext uri="{FF2B5EF4-FFF2-40B4-BE49-F238E27FC236}">
                  <a16:creationId xmlns:a16="http://schemas.microsoft.com/office/drawing/2014/main" id="{6589C767-0A50-8E4B-AD01-A1A6C4E0A830}"/>
                </a:ext>
              </a:extLst>
            </p:cNvPr>
            <p:cNvGrpSpPr>
              <a:grpSpLocks/>
            </p:cNvGrpSpPr>
            <p:nvPr/>
          </p:nvGrpSpPr>
          <p:grpSpPr bwMode="auto">
            <a:xfrm>
              <a:off x="5352573" y="5738687"/>
              <a:ext cx="245270" cy="245268"/>
              <a:chOff x="5576411" y="5738687"/>
              <a:chExt cx="245270" cy="245268"/>
            </a:xfrm>
          </p:grpSpPr>
          <p:sp>
            <p:nvSpPr>
              <p:cNvPr id="7" name="Oval 6">
                <a:extLst>
                  <a:ext uri="{FF2B5EF4-FFF2-40B4-BE49-F238E27FC236}">
                    <a16:creationId xmlns:a16="http://schemas.microsoft.com/office/drawing/2014/main" id="{0766BFD2-912E-8765-DF26-2D77D02BBA0D}"/>
                  </a:ext>
                </a:extLst>
              </p:cNvPr>
              <p:cNvSpPr/>
              <p:nvPr/>
            </p:nvSpPr>
            <p:spPr>
              <a:xfrm>
                <a:off x="5576411" y="5738687"/>
                <a:ext cx="244535" cy="245268"/>
              </a:xfrm>
              <a:prstGeom prst="ellipse">
                <a:avLst/>
              </a:prstGeom>
              <a:noFill/>
              <a:ln>
                <a:solidFill>
                  <a:srgbClr val="531E9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E3432A85-7EED-A20A-A408-FBA974DB5569}"/>
                  </a:ext>
                </a:extLst>
              </p:cNvPr>
              <p:cNvSpPr/>
              <p:nvPr/>
            </p:nvSpPr>
            <p:spPr>
              <a:xfrm>
                <a:off x="5639927" y="5800800"/>
                <a:ext cx="120680" cy="121041"/>
              </a:xfrm>
              <a:prstGeom prst="ellipse">
                <a:avLst/>
              </a:prstGeom>
              <a:solidFill>
                <a:srgbClr val="531E9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43015" name="Group 9">
            <a:extLst>
              <a:ext uri="{FF2B5EF4-FFF2-40B4-BE49-F238E27FC236}">
                <a16:creationId xmlns:a16="http://schemas.microsoft.com/office/drawing/2014/main" id="{80C64C06-46C3-C209-3278-C10019A2A14A}"/>
              </a:ext>
            </a:extLst>
          </p:cNvPr>
          <p:cNvGrpSpPr>
            <a:grpSpLocks/>
          </p:cNvGrpSpPr>
          <p:nvPr/>
        </p:nvGrpSpPr>
        <p:grpSpPr bwMode="auto">
          <a:xfrm rot="10800000">
            <a:off x="2549525" y="904875"/>
            <a:ext cx="2987675" cy="244475"/>
            <a:chOff x="2548899" y="872724"/>
            <a:chExt cx="2988305" cy="245268"/>
          </a:xfrm>
        </p:grpSpPr>
        <p:cxnSp>
          <p:nvCxnSpPr>
            <p:cNvPr id="42" name="Straight Connector 41">
              <a:extLst>
                <a:ext uri="{FF2B5EF4-FFF2-40B4-BE49-F238E27FC236}">
                  <a16:creationId xmlns:a16="http://schemas.microsoft.com/office/drawing/2014/main" id="{D095C740-9EDD-C293-68BE-C6399B3A4347}"/>
                </a:ext>
              </a:extLst>
            </p:cNvPr>
            <p:cNvCxnSpPr>
              <a:cxnSpLocks/>
              <a:endCxn id="44" idx="6"/>
            </p:cNvCxnSpPr>
            <p:nvPr/>
          </p:nvCxnSpPr>
          <p:spPr>
            <a:xfrm flipH="1" flipV="1">
              <a:off x="2793426" y="998543"/>
              <a:ext cx="2743778" cy="4778"/>
            </a:xfrm>
            <a:prstGeom prst="line">
              <a:avLst/>
            </a:prstGeom>
            <a:ln w="12700">
              <a:solidFill>
                <a:srgbClr val="531E92"/>
              </a:solidFill>
            </a:ln>
          </p:spPr>
          <p:style>
            <a:lnRef idx="1">
              <a:schemeClr val="accent1"/>
            </a:lnRef>
            <a:fillRef idx="0">
              <a:schemeClr val="accent1"/>
            </a:fillRef>
            <a:effectRef idx="0">
              <a:schemeClr val="accent1"/>
            </a:effectRef>
            <a:fontRef idx="minor">
              <a:schemeClr val="tx1"/>
            </a:fontRef>
          </p:style>
        </p:cxnSp>
        <p:grpSp>
          <p:nvGrpSpPr>
            <p:cNvPr id="43017" name="Group 42">
              <a:extLst>
                <a:ext uri="{FF2B5EF4-FFF2-40B4-BE49-F238E27FC236}">
                  <a16:creationId xmlns:a16="http://schemas.microsoft.com/office/drawing/2014/main" id="{15001B47-29E4-96E4-AF07-9CB7FAA893FF}"/>
                </a:ext>
              </a:extLst>
            </p:cNvPr>
            <p:cNvGrpSpPr>
              <a:grpSpLocks/>
            </p:cNvGrpSpPr>
            <p:nvPr/>
          </p:nvGrpSpPr>
          <p:grpSpPr bwMode="auto">
            <a:xfrm>
              <a:off x="2548899" y="872724"/>
              <a:ext cx="245270" cy="245268"/>
              <a:chOff x="5576411" y="5738687"/>
              <a:chExt cx="245270" cy="245268"/>
            </a:xfrm>
          </p:grpSpPr>
          <p:sp>
            <p:nvSpPr>
              <p:cNvPr id="44" name="Oval 43">
                <a:extLst>
                  <a:ext uri="{FF2B5EF4-FFF2-40B4-BE49-F238E27FC236}">
                    <a16:creationId xmlns:a16="http://schemas.microsoft.com/office/drawing/2014/main" id="{2E8A72C8-95D2-1825-30C9-3172C1B16FB1}"/>
                  </a:ext>
                </a:extLst>
              </p:cNvPr>
              <p:cNvSpPr/>
              <p:nvPr/>
            </p:nvSpPr>
            <p:spPr>
              <a:xfrm>
                <a:off x="5576411" y="5740279"/>
                <a:ext cx="244527" cy="245268"/>
              </a:xfrm>
              <a:prstGeom prst="ellipse">
                <a:avLst/>
              </a:prstGeom>
              <a:noFill/>
              <a:ln>
                <a:solidFill>
                  <a:srgbClr val="531E9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173C8A82-16DA-076D-E4C6-66442D805788}"/>
                  </a:ext>
                </a:extLst>
              </p:cNvPr>
              <p:cNvSpPr/>
              <p:nvPr/>
            </p:nvSpPr>
            <p:spPr>
              <a:xfrm>
                <a:off x="5639924" y="5802393"/>
                <a:ext cx="120676" cy="121041"/>
              </a:xfrm>
              <a:prstGeom prst="ellipse">
                <a:avLst/>
              </a:prstGeom>
              <a:solidFill>
                <a:srgbClr val="531E9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pic>
        <p:nvPicPr>
          <p:cNvPr id="12" name="Picture 11">
            <a:extLst>
              <a:ext uri="{FF2B5EF4-FFF2-40B4-BE49-F238E27FC236}">
                <a16:creationId xmlns:a16="http://schemas.microsoft.com/office/drawing/2014/main" id="{3CFF94B1-9493-64AD-A4F5-15C3696FC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6" y="1903058"/>
            <a:ext cx="5518919" cy="31153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6C25BF"/>
            </a:gs>
            <a:gs pos="22000">
              <a:srgbClr val="5A1F9D"/>
            </a:gs>
            <a:gs pos="100000">
              <a:srgbClr val="5A1F9D"/>
            </a:gs>
          </a:gsLst>
          <a:lin ang="2700000" scaled="1"/>
        </a:gradFill>
        <a:effectLst/>
      </p:bgPr>
    </p:bg>
    <p:spTree>
      <p:nvGrpSpPr>
        <p:cNvPr id="1" name=""/>
        <p:cNvGrpSpPr/>
        <p:nvPr/>
      </p:nvGrpSpPr>
      <p:grpSpPr>
        <a:xfrm>
          <a:off x="0" y="0"/>
          <a:ext cx="0" cy="0"/>
          <a:chOff x="0" y="0"/>
          <a:chExt cx="0" cy="0"/>
        </a:xfrm>
      </p:grpSpPr>
      <p:sp>
        <p:nvSpPr>
          <p:cNvPr id="44034" name="TextBox 4">
            <a:extLst>
              <a:ext uri="{FF2B5EF4-FFF2-40B4-BE49-F238E27FC236}">
                <a16:creationId xmlns:a16="http://schemas.microsoft.com/office/drawing/2014/main" id="{0778F33D-4EC9-AC5A-1709-74436F496935}"/>
              </a:ext>
            </a:extLst>
          </p:cNvPr>
          <p:cNvSpPr txBox="1">
            <a:spLocks noChangeArrowheads="1"/>
          </p:cNvSpPr>
          <p:nvPr/>
        </p:nvSpPr>
        <p:spPr bwMode="auto">
          <a:xfrm>
            <a:off x="1341783" y="2685558"/>
            <a:ext cx="405785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sz="3200" b="0" i="0" u="none" strike="noStrike" dirty="0">
                <a:solidFill>
                  <a:schemeClr val="bg1"/>
                </a:solidFill>
                <a:effectLst/>
                <a:latin typeface="ColfaxAI"/>
              </a:rPr>
              <a:t>Example……</a:t>
            </a:r>
          </a:p>
          <a:p>
            <a:pPr eaLnBrk="1" hangingPunct="1"/>
            <a:r>
              <a:rPr lang="en-US" sz="3200" b="0" i="0" u="none" strike="noStrike" dirty="0" err="1">
                <a:solidFill>
                  <a:schemeClr val="accent4"/>
                </a:solidFill>
                <a:effectLst/>
                <a:latin typeface="ColfaxAI"/>
              </a:rPr>
              <a:t>ChatGPT</a:t>
            </a:r>
            <a:r>
              <a:rPr lang="en-US" sz="3200" b="0" i="0" u="none" strike="noStrike" dirty="0">
                <a:solidFill>
                  <a:schemeClr val="bg1"/>
                </a:solidFill>
                <a:effectLst/>
                <a:latin typeface="ColfaxAI"/>
              </a:rPr>
              <a:t> provides responses to follow-up instructions</a:t>
            </a:r>
            <a:endParaRPr lang="en-US" altLang="en-US" sz="3000" dirty="0">
              <a:solidFill>
                <a:schemeClr val="bg1"/>
              </a:solidFill>
              <a:latin typeface="Poppins SemiBold" pitchFamily="2" charset="77"/>
              <a:cs typeface="Poppins SemiBold" pitchFamily="2" charset="77"/>
            </a:endParaRPr>
          </a:p>
        </p:txBody>
      </p:sp>
      <p:pic>
        <p:nvPicPr>
          <p:cNvPr id="6" name="Picture 5" descr="Text&#10;&#10;Description automatically generated">
            <a:extLst>
              <a:ext uri="{FF2B5EF4-FFF2-40B4-BE49-F238E27FC236}">
                <a16:creationId xmlns:a16="http://schemas.microsoft.com/office/drawing/2014/main" id="{AB45410D-CE37-A4EF-C359-05C4E2757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640" y="536713"/>
            <a:ext cx="6247345" cy="2596737"/>
          </a:xfrm>
          <a:prstGeom prst="rect">
            <a:avLst/>
          </a:prstGeom>
        </p:spPr>
      </p:pic>
      <p:pic>
        <p:nvPicPr>
          <p:cNvPr id="9" name="Picture 8" descr="Text&#10;&#10;Description automatically generated">
            <a:extLst>
              <a:ext uri="{FF2B5EF4-FFF2-40B4-BE49-F238E27FC236}">
                <a16:creationId xmlns:a16="http://schemas.microsoft.com/office/drawing/2014/main" id="{E8386F73-CA78-15F0-1D45-A897FDC68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578" y="3153328"/>
            <a:ext cx="6247345" cy="32662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a:extLst>
              <a:ext uri="{FF2B5EF4-FFF2-40B4-BE49-F238E27FC236}">
                <a16:creationId xmlns:a16="http://schemas.microsoft.com/office/drawing/2014/main" id="{27596048-6678-1152-C5C7-CEECD9E06AFD}"/>
              </a:ext>
            </a:extLst>
          </p:cNvPr>
          <p:cNvSpPr txBox="1">
            <a:spLocks noChangeArrowheads="1"/>
          </p:cNvSpPr>
          <p:nvPr/>
        </p:nvSpPr>
        <p:spPr bwMode="auto">
          <a:xfrm>
            <a:off x="5220586" y="1279155"/>
            <a:ext cx="658155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dirty="0">
                <a:solidFill>
                  <a:srgbClr val="531E92"/>
                </a:solidFill>
                <a:latin typeface="Poppins SemiBold" pitchFamily="2" charset="77"/>
                <a:cs typeface="Poppins SemiBold" pitchFamily="2" charset="77"/>
              </a:rPr>
              <a:t>AI Solutions </a:t>
            </a:r>
          </a:p>
          <a:p>
            <a:pPr algn="ctr" eaLnBrk="1" hangingPunct="1"/>
            <a:r>
              <a:rPr lang="en-US" altLang="en-US" sz="2800" dirty="0">
                <a:latin typeface="Poppins SemiBold" pitchFamily="2" charset="77"/>
                <a:cs typeface="Poppins SemiBold" pitchFamily="2" charset="77"/>
              </a:rPr>
              <a:t>Communication </a:t>
            </a:r>
            <a:r>
              <a:rPr lang="en-US" sz="2800" b="1" i="0" u="none" strike="noStrike" dirty="0">
                <a:effectLst/>
                <a:latin typeface="Roboto" panose="02000000000000000000" pitchFamily="2" charset="0"/>
              </a:rPr>
              <a:t>in conversational format</a:t>
            </a:r>
            <a:endParaRPr lang="en-US" sz="2800" b="0" i="0" u="none" strike="noStrike" dirty="0">
              <a:effectLst/>
              <a:latin typeface="Roboto" panose="02000000000000000000" pitchFamily="2" charset="0"/>
            </a:endParaRPr>
          </a:p>
          <a:p>
            <a:pPr eaLnBrk="1" hangingPunct="1"/>
            <a:endParaRPr lang="en-US" altLang="en-US" sz="2800" dirty="0">
              <a:latin typeface="Poppins SemiBold" pitchFamily="2" charset="77"/>
              <a:cs typeface="Poppins SemiBold" pitchFamily="2" charset="77"/>
            </a:endParaRPr>
          </a:p>
        </p:txBody>
      </p:sp>
      <p:sp>
        <p:nvSpPr>
          <p:cNvPr id="5" name="TextBox 4">
            <a:extLst>
              <a:ext uri="{FF2B5EF4-FFF2-40B4-BE49-F238E27FC236}">
                <a16:creationId xmlns:a16="http://schemas.microsoft.com/office/drawing/2014/main" id="{15661463-7D45-577A-5361-632BAFC2BCED}"/>
              </a:ext>
            </a:extLst>
          </p:cNvPr>
          <p:cNvSpPr txBox="1"/>
          <p:nvPr/>
        </p:nvSpPr>
        <p:spPr>
          <a:xfrm>
            <a:off x="6543048" y="2853586"/>
            <a:ext cx="4276725" cy="3008131"/>
          </a:xfrm>
          <a:prstGeom prst="rect">
            <a:avLst/>
          </a:prstGeom>
          <a:noFill/>
        </p:spPr>
        <p:txBody>
          <a:bodyPr>
            <a:spAutoFit/>
          </a:bodyPr>
          <a:lstStyle/>
          <a:p>
            <a:pPr algn="ctr" eaLnBrk="1" fontAlgn="auto" hangingPunct="1">
              <a:lnSpc>
                <a:spcPct val="150000"/>
              </a:lnSpc>
              <a:spcBef>
                <a:spcPts val="0"/>
              </a:spcBef>
              <a:spcAft>
                <a:spcPts val="0"/>
              </a:spcAft>
              <a:defRPr/>
            </a:pPr>
            <a:r>
              <a:rPr lang="en-US" sz="1600" b="0" i="0" u="none" strike="noStrike" dirty="0">
                <a:solidFill>
                  <a:srgbClr val="222222"/>
                </a:solidFill>
                <a:effectLst/>
                <a:latin typeface="Roboto" panose="02000000000000000000" pitchFamily="2" charset="0"/>
              </a:rPr>
              <a:t>GPT-3 was previously issued, which caused a number of issues to arise within the organizations. Some questions could not be answered by AI, and it was unable to make up facts. Therefore, the end user occasionally has to alter the prompt, which is the text provided to the AI, but they are still trying to cue the AI.</a:t>
            </a:r>
            <a:endParaRPr lang="en-US" sz="1600" dirty="0">
              <a:solidFill>
                <a:schemeClr val="tx1">
                  <a:lumMod val="65000"/>
                  <a:lumOff val="35000"/>
                </a:schemeClr>
              </a:solidFill>
              <a:latin typeface="Muli" pitchFamily="2" charset="0"/>
            </a:endParaRPr>
          </a:p>
        </p:txBody>
      </p:sp>
      <p:pic>
        <p:nvPicPr>
          <p:cNvPr id="3" name="Picture 2" descr="Icon&#10;&#10;Description automatically generated">
            <a:extLst>
              <a:ext uri="{FF2B5EF4-FFF2-40B4-BE49-F238E27FC236}">
                <a16:creationId xmlns:a16="http://schemas.microsoft.com/office/drawing/2014/main" id="{3C4926EE-78D1-D043-7FD9-38A6A0418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8" y="2287876"/>
            <a:ext cx="6259512" cy="32909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1">
            <a:extLst>
              <a:ext uri="{FF2B5EF4-FFF2-40B4-BE49-F238E27FC236}">
                <a16:creationId xmlns:a16="http://schemas.microsoft.com/office/drawing/2014/main" id="{6BE7979D-BD2D-42B1-ADCF-42AB5A501F78}"/>
              </a:ext>
            </a:extLst>
          </p:cNvPr>
          <p:cNvSpPr txBox="1">
            <a:spLocks noChangeArrowheads="1"/>
          </p:cNvSpPr>
          <p:nvPr/>
        </p:nvSpPr>
        <p:spPr bwMode="auto">
          <a:xfrm>
            <a:off x="1263576" y="1360587"/>
            <a:ext cx="3821113"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600" dirty="0">
                <a:solidFill>
                  <a:srgbClr val="531E92"/>
                </a:solidFill>
                <a:latin typeface="Poppins SemiBold" pitchFamily="2" charset="77"/>
                <a:cs typeface="Poppins SemiBold" pitchFamily="2" charset="77"/>
              </a:rPr>
              <a:t>Respond more dynamically </a:t>
            </a:r>
            <a:r>
              <a:rPr lang="en-US" sz="2800" b="1" i="0" u="none" strike="noStrike" dirty="0">
                <a:solidFill>
                  <a:srgbClr val="2D2D2D"/>
                </a:solidFill>
                <a:effectLst/>
                <a:latin typeface="Roboto" panose="02000000000000000000" pitchFamily="2" charset="0"/>
              </a:rPr>
              <a:t> </a:t>
            </a:r>
          </a:p>
          <a:p>
            <a:pPr eaLnBrk="1" hangingPunct="1"/>
            <a:r>
              <a:rPr lang="en-US" sz="2800" b="1" i="0" u="none" strike="noStrike" dirty="0">
                <a:effectLst/>
                <a:latin typeface="Roboto" panose="02000000000000000000" pitchFamily="2" charset="0"/>
              </a:rPr>
              <a:t>employs Reinforcement learning method</a:t>
            </a:r>
            <a:endParaRPr lang="en-US" sz="2800" b="0" i="0" u="none" strike="noStrike" dirty="0">
              <a:effectLst/>
              <a:latin typeface="Roboto" panose="02000000000000000000" pitchFamily="2" charset="0"/>
            </a:endParaRPr>
          </a:p>
          <a:p>
            <a:pPr eaLnBrk="1" hangingPunct="1"/>
            <a:endParaRPr lang="en-US" altLang="en-US" sz="2600" dirty="0">
              <a:latin typeface="Poppins SemiBold" pitchFamily="2" charset="77"/>
              <a:cs typeface="Poppins SemiBold" pitchFamily="2" charset="77"/>
            </a:endParaRPr>
          </a:p>
        </p:txBody>
      </p:sp>
      <p:sp>
        <p:nvSpPr>
          <p:cNvPr id="46084" name="TextBox 5">
            <a:extLst>
              <a:ext uri="{FF2B5EF4-FFF2-40B4-BE49-F238E27FC236}">
                <a16:creationId xmlns:a16="http://schemas.microsoft.com/office/drawing/2014/main" id="{FF377009-5BFA-7E77-1BA6-BE506100F48F}"/>
              </a:ext>
            </a:extLst>
          </p:cNvPr>
          <p:cNvSpPr txBox="1">
            <a:spLocks noChangeArrowheads="1"/>
          </p:cNvSpPr>
          <p:nvPr/>
        </p:nvSpPr>
        <p:spPr bwMode="auto">
          <a:xfrm>
            <a:off x="669851" y="4359792"/>
            <a:ext cx="898451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85750" indent="-285750" algn="l">
              <a:buFont typeface="Arial" panose="020B0604020202020204" pitchFamily="34" charset="0"/>
              <a:buChar char="•"/>
            </a:pPr>
            <a:endParaRPr lang="en-US" sz="1400" b="0" i="0" u="none" strike="noStrike" dirty="0">
              <a:solidFill>
                <a:srgbClr val="222222"/>
              </a:solidFill>
              <a:effectLst/>
              <a:latin typeface="Roboto" panose="02000000000000000000" pitchFamily="2" charset="0"/>
            </a:endParaRPr>
          </a:p>
          <a:p>
            <a:pPr marL="285750" indent="-285750" algn="l">
              <a:buFont typeface="Arial" panose="020B0604020202020204" pitchFamily="34" charset="0"/>
              <a:buChar char="•"/>
            </a:pPr>
            <a:r>
              <a:rPr lang="en-US" sz="1400" b="0" i="0" u="none" strike="noStrike" dirty="0">
                <a:solidFill>
                  <a:srgbClr val="222222"/>
                </a:solidFill>
                <a:effectLst/>
                <a:latin typeface="Roboto" panose="02000000000000000000" pitchFamily="2" charset="0"/>
              </a:rPr>
              <a:t>It would be better if the AI could cue instead of you. Therefore, AI should just ask you if it is not understanding in a conversational manner rather than rephrasing the query to help it comprehend what you are looking for and respond appropriately. Therefore, the direction is now toward this product with Chat GPT.</a:t>
            </a:r>
          </a:p>
        </p:txBody>
      </p:sp>
      <p:sp>
        <p:nvSpPr>
          <p:cNvPr id="46086" name="Freeform: Shape 19">
            <a:extLst>
              <a:ext uri="{FF2B5EF4-FFF2-40B4-BE49-F238E27FC236}">
                <a16:creationId xmlns:a16="http://schemas.microsoft.com/office/drawing/2014/main" id="{548E45C3-45B3-E03D-D836-71567456C2E8}"/>
              </a:ext>
            </a:extLst>
          </p:cNvPr>
          <p:cNvSpPr>
            <a:spLocks/>
          </p:cNvSpPr>
          <p:nvPr/>
        </p:nvSpPr>
        <p:spPr bwMode="auto">
          <a:xfrm rot="16200000" flipH="1">
            <a:off x="-2593181" y="405606"/>
            <a:ext cx="2376488" cy="2365375"/>
          </a:xfrm>
          <a:custGeom>
            <a:avLst/>
            <a:gdLst>
              <a:gd name="T0" fmla="*/ 0 w 461962"/>
              <a:gd name="T1" fmla="*/ 0 h 460057"/>
              <a:gd name="T2" fmla="*/ 0 w 461962"/>
              <a:gd name="T3" fmla="*/ 871880 h 460057"/>
              <a:gd name="T4" fmla="*/ 1503750 w 461962"/>
              <a:gd name="T5" fmla="*/ 2365833 h 460057"/>
              <a:gd name="T6" fmla="*/ 2375630 w 461962"/>
              <a:gd name="T7" fmla="*/ 2365833 h 460057"/>
              <a:gd name="T8" fmla="*/ 0 w 461962"/>
              <a:gd name="T9" fmla="*/ 0 h 460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962" h="460057">
                <a:moveTo>
                  <a:pt x="0" y="0"/>
                </a:moveTo>
                <a:lnTo>
                  <a:pt x="0" y="169545"/>
                </a:lnTo>
                <a:cubicBezTo>
                  <a:pt x="151447" y="189547"/>
                  <a:pt x="271463" y="309563"/>
                  <a:pt x="292418" y="460058"/>
                </a:cubicBezTo>
                <a:lnTo>
                  <a:pt x="461963" y="460058"/>
                </a:lnTo>
                <a:cubicBezTo>
                  <a:pt x="439102" y="216217"/>
                  <a:pt x="244793" y="21908"/>
                  <a:pt x="0" y="0"/>
                </a:cubicBez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a:p>
        </p:txBody>
      </p:sp>
      <p:pic>
        <p:nvPicPr>
          <p:cNvPr id="4" name="Picture 3" descr="Text&#10;&#10;Description automatically generated">
            <a:extLst>
              <a:ext uri="{FF2B5EF4-FFF2-40B4-BE49-F238E27FC236}">
                <a16:creationId xmlns:a16="http://schemas.microsoft.com/office/drawing/2014/main" id="{DE4BB46A-26C6-371E-7987-3E17B384E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431" y="682326"/>
            <a:ext cx="5103664" cy="33394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6" name="TextBox 30">
            <a:extLst>
              <a:ext uri="{FF2B5EF4-FFF2-40B4-BE49-F238E27FC236}">
                <a16:creationId xmlns:a16="http://schemas.microsoft.com/office/drawing/2014/main" id="{642A91F9-F160-5196-16F9-2A35644B437F}"/>
              </a:ext>
            </a:extLst>
          </p:cNvPr>
          <p:cNvSpPr txBox="1">
            <a:spLocks noChangeArrowheads="1"/>
          </p:cNvSpPr>
          <p:nvPr/>
        </p:nvSpPr>
        <p:spPr bwMode="auto">
          <a:xfrm>
            <a:off x="776213" y="4419673"/>
            <a:ext cx="1063957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285750" indent="-285750" algn="just" eaLnBrk="1" hangingPunct="1">
              <a:buFont typeface="Arial" panose="020B0604020202020204" pitchFamily="34" charset="0"/>
              <a:buChar char="•"/>
            </a:pPr>
            <a:r>
              <a:rPr lang="en-US" b="0" i="0" u="none" strike="noStrike" dirty="0">
                <a:effectLst/>
                <a:latin typeface="Roboto" panose="02000000000000000000" pitchFamily="2" charset="0"/>
                <a:ea typeface="Roboto" panose="02000000000000000000" pitchFamily="2" charset="0"/>
              </a:rPr>
              <a:t>In games like chess, go, poker, and Atari, these tactics have shown impressive results. In a conversation, which has no predetermined rules or rewards, human feedback is essential. This is done by asking a model a question, choosing some of its answers, and having a human rank them. </a:t>
            </a:r>
          </a:p>
          <a:p>
            <a:pPr marL="285750" indent="-285750" algn="just" eaLnBrk="1" hangingPunct="1">
              <a:buFont typeface="Arial" panose="020B0604020202020204" pitchFamily="34" charset="0"/>
              <a:buChar char="•"/>
            </a:pPr>
            <a:r>
              <a:rPr lang="en-US" b="0" i="0" u="none" strike="noStrike" dirty="0">
                <a:effectLst/>
                <a:latin typeface="Roboto" panose="02000000000000000000" pitchFamily="2" charset="0"/>
                <a:ea typeface="Roboto" panose="02000000000000000000" pitchFamily="2" charset="0"/>
              </a:rPr>
              <a:t>This ranking is used to train a reward model, which is then improved by using reinforcement learning on a fine-tuned language model. The result is a highly effective approach to responding to queries in specialized games.</a:t>
            </a:r>
            <a:endParaRPr lang="en-US" dirty="0">
              <a:latin typeface="Roboto" panose="02000000000000000000" pitchFamily="2" charset="0"/>
              <a:ea typeface="Roboto" panose="02000000000000000000" pitchFamily="2" charset="0"/>
            </a:endParaRPr>
          </a:p>
          <a:p>
            <a:pPr algn="just" eaLnBrk="1" hangingPunct="1"/>
            <a:endParaRPr lang="en-US" altLang="en-US" dirty="0">
              <a:solidFill>
                <a:srgbClr val="5A1F9D"/>
              </a:solidFill>
              <a:latin typeface="Poppins SemiBold" pitchFamily="2" charset="77"/>
              <a:cs typeface="Poppins SemiBold" pitchFamily="2" charset="77"/>
            </a:endParaRPr>
          </a:p>
        </p:txBody>
      </p:sp>
      <p:sp>
        <p:nvSpPr>
          <p:cNvPr id="49157" name="TextBox 1">
            <a:extLst>
              <a:ext uri="{FF2B5EF4-FFF2-40B4-BE49-F238E27FC236}">
                <a16:creationId xmlns:a16="http://schemas.microsoft.com/office/drawing/2014/main" id="{08E541FB-0534-8FD9-2633-31BC34F1B121}"/>
              </a:ext>
            </a:extLst>
          </p:cNvPr>
          <p:cNvSpPr txBox="1">
            <a:spLocks noChangeArrowheads="1"/>
          </p:cNvSpPr>
          <p:nvPr/>
        </p:nvSpPr>
        <p:spPr bwMode="auto">
          <a:xfrm>
            <a:off x="7138064" y="1971227"/>
            <a:ext cx="3516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a:r>
              <a:rPr lang="en-US" sz="2800" b="1" i="0" u="none" strike="noStrike" dirty="0">
                <a:solidFill>
                  <a:srgbClr val="2D2D2D"/>
                </a:solidFill>
                <a:effectLst/>
                <a:latin typeface="Roboto" panose="02000000000000000000" pitchFamily="2" charset="0"/>
              </a:rPr>
              <a:t>AI Technique used</a:t>
            </a:r>
            <a:endParaRPr lang="en-US" sz="2800" b="0" i="0" u="none" strike="noStrike" dirty="0">
              <a:solidFill>
                <a:srgbClr val="2D2D2D"/>
              </a:solidFill>
              <a:effectLst/>
              <a:latin typeface="Roboto" panose="02000000000000000000" pitchFamily="2" charset="0"/>
            </a:endParaRPr>
          </a:p>
        </p:txBody>
      </p:sp>
      <p:pic>
        <p:nvPicPr>
          <p:cNvPr id="4" name="Picture 3" descr="Text&#10;&#10;Description automatically generated">
            <a:extLst>
              <a:ext uri="{FF2B5EF4-FFF2-40B4-BE49-F238E27FC236}">
                <a16:creationId xmlns:a16="http://schemas.microsoft.com/office/drawing/2014/main" id="{53EA08F9-3ED0-2316-C18E-F6E1FA897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90" y="191386"/>
            <a:ext cx="4898124" cy="40829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6C25BF"/>
            </a:gs>
            <a:gs pos="98000">
              <a:srgbClr val="5A1F9D"/>
            </a:gs>
            <a:gs pos="100000">
              <a:srgbClr val="5A1F9D"/>
            </a:gs>
          </a:gsLst>
          <a:lin ang="2700000" scaled="1"/>
        </a:gradFill>
        <a:effectLst/>
      </p:bgPr>
    </p:bg>
    <p:spTree>
      <p:nvGrpSpPr>
        <p:cNvPr id="1" name=""/>
        <p:cNvGrpSpPr/>
        <p:nvPr/>
      </p:nvGrpSpPr>
      <p:grpSpPr>
        <a:xfrm>
          <a:off x="0" y="0"/>
          <a:ext cx="0" cy="0"/>
          <a:chOff x="0" y="0"/>
          <a:chExt cx="0" cy="0"/>
        </a:xfrm>
      </p:grpSpPr>
      <p:sp>
        <p:nvSpPr>
          <p:cNvPr id="52242" name="TextBox 2">
            <a:extLst>
              <a:ext uri="{FF2B5EF4-FFF2-40B4-BE49-F238E27FC236}">
                <a16:creationId xmlns:a16="http://schemas.microsoft.com/office/drawing/2014/main" id="{5C8D5A33-002E-D4DB-F731-D88C4B5634EE}"/>
              </a:ext>
            </a:extLst>
          </p:cNvPr>
          <p:cNvSpPr txBox="1">
            <a:spLocks noChangeArrowheads="1"/>
          </p:cNvSpPr>
          <p:nvPr/>
        </p:nvSpPr>
        <p:spPr bwMode="auto">
          <a:xfrm>
            <a:off x="872682" y="1399954"/>
            <a:ext cx="468814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sz="2800" b="1" i="0" u="none" strike="noStrike" dirty="0">
                <a:solidFill>
                  <a:schemeClr val="bg1"/>
                </a:solidFill>
                <a:effectLst/>
                <a:latin typeface="Roboto" panose="02000000000000000000" pitchFamily="2" charset="0"/>
              </a:rPr>
              <a:t>Responds to everything</a:t>
            </a:r>
            <a:endParaRPr lang="en-US" sz="2800" b="0" i="0" u="none" strike="noStrike" dirty="0">
              <a:solidFill>
                <a:schemeClr val="bg1"/>
              </a:solidFill>
              <a:effectLst/>
              <a:latin typeface="Roboto" panose="02000000000000000000" pitchFamily="2" charset="0"/>
            </a:endParaRPr>
          </a:p>
          <a:p>
            <a:pPr eaLnBrk="1" hangingPunct="1"/>
            <a:endParaRPr lang="en-US" altLang="en-US" sz="2600" dirty="0">
              <a:solidFill>
                <a:schemeClr val="bg1"/>
              </a:solidFill>
              <a:latin typeface="Poppins SemiBold" pitchFamily="2" charset="77"/>
              <a:cs typeface="Poppins SemiBold" pitchFamily="2" charset="77"/>
            </a:endParaRPr>
          </a:p>
        </p:txBody>
      </p:sp>
      <p:sp>
        <p:nvSpPr>
          <p:cNvPr id="3" name="TextBox 2">
            <a:extLst>
              <a:ext uri="{FF2B5EF4-FFF2-40B4-BE49-F238E27FC236}">
                <a16:creationId xmlns:a16="http://schemas.microsoft.com/office/drawing/2014/main" id="{5C6D4B29-BF5F-73B8-F469-D0A3761E0649}"/>
              </a:ext>
            </a:extLst>
          </p:cNvPr>
          <p:cNvSpPr txBox="1"/>
          <p:nvPr/>
        </p:nvSpPr>
        <p:spPr>
          <a:xfrm>
            <a:off x="384546" y="2418976"/>
            <a:ext cx="5176282" cy="3372655"/>
          </a:xfrm>
          <a:prstGeom prst="rect">
            <a:avLst/>
          </a:prstGeom>
          <a:noFill/>
        </p:spPr>
        <p:txBody>
          <a:bodyPr wrap="square">
            <a:spAutoFit/>
          </a:bodyPr>
          <a:lstStyle/>
          <a:p>
            <a:pPr algn="ctr" eaLnBrk="1" fontAlgn="auto" hangingPunct="1">
              <a:lnSpc>
                <a:spcPct val="150000"/>
              </a:lnSpc>
              <a:spcBef>
                <a:spcPts val="0"/>
              </a:spcBef>
              <a:spcAft>
                <a:spcPts val="0"/>
              </a:spcAft>
              <a:defRPr/>
            </a:pPr>
            <a:r>
              <a:rPr lang="en-US" sz="1800" b="0" i="0" u="none" strike="noStrike" dirty="0">
                <a:solidFill>
                  <a:schemeClr val="bg1"/>
                </a:solidFill>
                <a:effectLst/>
                <a:latin typeface="Roboto" panose="02000000000000000000" pitchFamily="2" charset="0"/>
              </a:rPr>
              <a:t>Chatbot that has been trained to engage in conversation. The dialogue model, according to </a:t>
            </a:r>
            <a:r>
              <a:rPr lang="en-US" sz="1800" b="0" i="0" u="none" strike="noStrike" dirty="0" err="1">
                <a:solidFill>
                  <a:schemeClr val="bg1"/>
                </a:solidFill>
                <a:effectLst/>
                <a:latin typeface="Roboto" panose="02000000000000000000" pitchFamily="2" charset="0"/>
              </a:rPr>
              <a:t>OpenAI</a:t>
            </a:r>
            <a:r>
              <a:rPr lang="en-US" sz="1800" b="0" i="0" u="none" strike="noStrike" dirty="0">
                <a:solidFill>
                  <a:schemeClr val="bg1"/>
                </a:solidFill>
                <a:effectLst/>
                <a:latin typeface="Roboto" panose="02000000000000000000" pitchFamily="2" charset="0"/>
              </a:rPr>
              <a:t>, enables </a:t>
            </a:r>
            <a:r>
              <a:rPr lang="en-US" sz="1800" b="0" i="0" u="none" strike="noStrike" dirty="0" err="1">
                <a:solidFill>
                  <a:schemeClr val="bg1"/>
                </a:solidFill>
                <a:effectLst/>
                <a:latin typeface="Roboto" panose="02000000000000000000" pitchFamily="2" charset="0"/>
              </a:rPr>
              <a:t>ChatGPT</a:t>
            </a:r>
            <a:r>
              <a:rPr lang="en-US" sz="1800" b="0" i="0" u="none" strike="noStrike" dirty="0">
                <a:solidFill>
                  <a:schemeClr val="bg1"/>
                </a:solidFill>
                <a:effectLst/>
                <a:latin typeface="Roboto" panose="02000000000000000000" pitchFamily="2" charset="0"/>
              </a:rPr>
              <a:t> to  respond to all types of writing, including theoretical essays, mathematical solutions, and stories. It can also answer follow-up questions and the company says that it can also admit when it makes a mistake.</a:t>
            </a:r>
            <a:endParaRPr lang="en-US" sz="1800" dirty="0">
              <a:solidFill>
                <a:schemeClr val="bg1"/>
              </a:solidFill>
              <a:latin typeface="Muli" pitchFamily="2" charset="0"/>
            </a:endParaRPr>
          </a:p>
        </p:txBody>
      </p:sp>
      <p:pic>
        <p:nvPicPr>
          <p:cNvPr id="5" name="Picture 4" descr="Text&#10;&#10;Description automatically generated">
            <a:extLst>
              <a:ext uri="{FF2B5EF4-FFF2-40B4-BE49-F238E27FC236}">
                <a16:creationId xmlns:a16="http://schemas.microsoft.com/office/drawing/2014/main" id="{E4348584-B2CD-8038-5CB1-362E361F9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711" y="490689"/>
            <a:ext cx="6245917" cy="58766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a:extLst>
              <a:ext uri="{FF2B5EF4-FFF2-40B4-BE49-F238E27FC236}">
                <a16:creationId xmlns:a16="http://schemas.microsoft.com/office/drawing/2014/main" id="{3F77BF23-5858-C63B-CCDD-AA78E45129A5}"/>
              </a:ext>
            </a:extLst>
          </p:cNvPr>
          <p:cNvSpPr txBox="1">
            <a:spLocks noChangeArrowheads="1"/>
          </p:cNvSpPr>
          <p:nvPr/>
        </p:nvSpPr>
        <p:spPr bwMode="auto">
          <a:xfrm>
            <a:off x="6172201" y="1246515"/>
            <a:ext cx="59102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a:r>
              <a:rPr lang="en-US" sz="2800" b="1" dirty="0">
                <a:solidFill>
                  <a:schemeClr val="bg1"/>
                </a:solidFill>
                <a:latin typeface="Roboto" panose="02000000000000000000" pitchFamily="2" charset="0"/>
              </a:rPr>
              <a:t>P</a:t>
            </a:r>
            <a:r>
              <a:rPr lang="en-US" sz="2800" b="1" i="0" u="none" strike="noStrike" dirty="0">
                <a:solidFill>
                  <a:schemeClr val="bg1"/>
                </a:solidFill>
                <a:effectLst/>
                <a:latin typeface="Roboto" panose="02000000000000000000" pitchFamily="2" charset="0"/>
              </a:rPr>
              <a:t>eople make use of search engines</a:t>
            </a:r>
            <a:endParaRPr lang="en-US" sz="2800" b="0" i="0" u="none" strike="noStrike" dirty="0">
              <a:solidFill>
                <a:schemeClr val="bg1"/>
              </a:solidFill>
              <a:effectLst/>
              <a:latin typeface="Roboto" panose="02000000000000000000" pitchFamily="2" charset="0"/>
            </a:endParaRPr>
          </a:p>
        </p:txBody>
      </p:sp>
      <p:sp>
        <p:nvSpPr>
          <p:cNvPr id="3" name="TextBox 2">
            <a:extLst>
              <a:ext uri="{FF2B5EF4-FFF2-40B4-BE49-F238E27FC236}">
                <a16:creationId xmlns:a16="http://schemas.microsoft.com/office/drawing/2014/main" id="{7F731EBD-C91C-1A61-F97E-F127374A996A}"/>
              </a:ext>
            </a:extLst>
          </p:cNvPr>
          <p:cNvSpPr txBox="1"/>
          <p:nvPr/>
        </p:nvSpPr>
        <p:spPr>
          <a:xfrm>
            <a:off x="6475228" y="1956391"/>
            <a:ext cx="5411972" cy="3275512"/>
          </a:xfrm>
          <a:prstGeom prst="rect">
            <a:avLst/>
          </a:prstGeom>
          <a:noFill/>
        </p:spPr>
        <p:txBody>
          <a:bodyPr wrap="square">
            <a:spAutoFit/>
          </a:bodyPr>
          <a:lstStyle/>
          <a:p>
            <a:pPr algn="ctr" eaLnBrk="1" fontAlgn="auto" hangingPunct="1">
              <a:lnSpc>
                <a:spcPct val="150000"/>
              </a:lnSpc>
              <a:spcBef>
                <a:spcPts val="0"/>
              </a:spcBef>
              <a:spcAft>
                <a:spcPts val="0"/>
              </a:spcAft>
              <a:defRPr/>
            </a:pPr>
            <a:r>
              <a:rPr lang="en-US" sz="2000" b="0" i="0" u="none" strike="noStrike" dirty="0">
                <a:solidFill>
                  <a:schemeClr val="bg1"/>
                </a:solidFill>
                <a:effectLst/>
                <a:latin typeface="Roboto" panose="02000000000000000000" pitchFamily="2" charset="0"/>
              </a:rPr>
              <a:t>By offering customers with more than simply links to browse through, it could fundamentally alter how people use search engines by delivering answers to complex problems and problems. It is not just a good debugging companion, but it can also fix the bug when you are asking a question.</a:t>
            </a:r>
            <a:endParaRPr lang="en-US" sz="2000" dirty="0">
              <a:solidFill>
                <a:schemeClr val="bg1"/>
              </a:solidFill>
              <a:latin typeface="Muli" pitchFamily="2" charset="0"/>
            </a:endParaRPr>
          </a:p>
        </p:txBody>
      </p:sp>
      <p:pic>
        <p:nvPicPr>
          <p:cNvPr id="4" name="Picture 3" descr="Graphical user interface, text&#10;&#10;Description automatically generated">
            <a:extLst>
              <a:ext uri="{FF2B5EF4-FFF2-40B4-BE49-F238E27FC236}">
                <a16:creationId xmlns:a16="http://schemas.microsoft.com/office/drawing/2014/main" id="{91B3F0A5-23A5-B44F-C47F-6C3512971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06" y="502235"/>
            <a:ext cx="5504507" cy="5611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Box 4">
            <a:extLst>
              <a:ext uri="{FF2B5EF4-FFF2-40B4-BE49-F238E27FC236}">
                <a16:creationId xmlns:a16="http://schemas.microsoft.com/office/drawing/2014/main" id="{66B7F2D8-9890-89FB-CC1D-49BB6D35AF69}"/>
              </a:ext>
            </a:extLst>
          </p:cNvPr>
          <p:cNvSpPr txBox="1">
            <a:spLocks noChangeArrowheads="1"/>
          </p:cNvSpPr>
          <p:nvPr/>
        </p:nvSpPr>
        <p:spPr bwMode="auto">
          <a:xfrm>
            <a:off x="1088083" y="1548730"/>
            <a:ext cx="45684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sz="2800" b="1" i="0" u="none" strike="noStrike" dirty="0">
                <a:effectLst/>
                <a:latin typeface="Roboto" panose="02000000000000000000" pitchFamily="2" charset="0"/>
              </a:rPr>
              <a:t>Human Replacement</a:t>
            </a:r>
            <a:endParaRPr lang="en-US" sz="2800" b="0" i="0" u="none" strike="noStrike" dirty="0">
              <a:effectLst/>
              <a:latin typeface="Roboto" panose="02000000000000000000" pitchFamily="2" charset="0"/>
            </a:endParaRPr>
          </a:p>
        </p:txBody>
      </p:sp>
      <p:sp>
        <p:nvSpPr>
          <p:cNvPr id="2" name="TextBox 1">
            <a:extLst>
              <a:ext uri="{FF2B5EF4-FFF2-40B4-BE49-F238E27FC236}">
                <a16:creationId xmlns:a16="http://schemas.microsoft.com/office/drawing/2014/main" id="{BC0A29B7-014C-53C5-0577-440FFF634B84}"/>
              </a:ext>
            </a:extLst>
          </p:cNvPr>
          <p:cNvSpPr txBox="1"/>
          <p:nvPr/>
        </p:nvSpPr>
        <p:spPr>
          <a:xfrm>
            <a:off x="875431" y="2277652"/>
            <a:ext cx="3951749" cy="2585323"/>
          </a:xfrm>
          <a:prstGeom prst="rect">
            <a:avLst/>
          </a:prstGeom>
          <a:noFill/>
        </p:spPr>
        <p:txBody>
          <a:bodyPr wrap="square" rtlCol="0">
            <a:spAutoFit/>
          </a:bodyPr>
          <a:lstStyle/>
          <a:p>
            <a:pPr algn="just"/>
            <a:r>
              <a:rPr lang="en-US" sz="1800" b="0" i="0" u="none" strike="noStrike" dirty="0">
                <a:solidFill>
                  <a:srgbClr val="222222"/>
                </a:solidFill>
                <a:effectLst/>
                <a:latin typeface="Roboto" panose="02000000000000000000" pitchFamily="2" charset="0"/>
              </a:rPr>
              <a:t>Most significantly, </a:t>
            </a:r>
            <a:r>
              <a:rPr lang="en-US" sz="1800" b="0" i="0" u="none" strike="noStrike" dirty="0" err="1">
                <a:solidFill>
                  <a:srgbClr val="222222"/>
                </a:solidFill>
                <a:effectLst/>
                <a:latin typeface="Roboto" panose="02000000000000000000" pitchFamily="2" charset="0"/>
              </a:rPr>
              <a:t>ChatGPT</a:t>
            </a:r>
            <a:r>
              <a:rPr lang="en-US" sz="1800" b="0" i="0" u="none" strike="noStrike" dirty="0">
                <a:solidFill>
                  <a:srgbClr val="222222"/>
                </a:solidFill>
                <a:effectLst/>
                <a:latin typeface="Roboto" panose="02000000000000000000" pitchFamily="2" charset="0"/>
              </a:rPr>
              <a:t> has demonstrated the ability to build complex Python code and compose college-level essays in response to a prompt, raising concerns that such technology may probably replace human workers like journalists or programmers.</a:t>
            </a:r>
            <a:endParaRPr lang="en-US" sz="1800" dirty="0">
              <a:solidFill>
                <a:schemeClr val="tx1">
                  <a:lumMod val="65000"/>
                  <a:lumOff val="35000"/>
                </a:schemeClr>
              </a:solidFill>
              <a:latin typeface="Muli" pitchFamily="2" charset="0"/>
            </a:endParaRPr>
          </a:p>
          <a:p>
            <a:pPr algn="just"/>
            <a:endParaRPr lang="en-US" dirty="0"/>
          </a:p>
        </p:txBody>
      </p:sp>
      <p:pic>
        <p:nvPicPr>
          <p:cNvPr id="5" name="Picture 4" descr="Graphical user interface, text&#10;&#10;Description automatically generated">
            <a:extLst>
              <a:ext uri="{FF2B5EF4-FFF2-40B4-BE49-F238E27FC236}">
                <a16:creationId xmlns:a16="http://schemas.microsoft.com/office/drawing/2014/main" id="{218F391C-F11A-0076-6EB3-C6F9D9807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891" y="320587"/>
            <a:ext cx="5444352" cy="60818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TotalTime>
  <Words>502</Words>
  <Application>Microsoft Macintosh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ColfaxAI</vt:lpstr>
      <vt:lpstr>Muli</vt:lpstr>
      <vt:lpstr>Poppins</vt:lpstr>
      <vt:lpstr>Poppins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Yossy Made Yulian</dc:creator>
  <cp:lastModifiedBy>Kyi Soe</cp:lastModifiedBy>
  <cp:revision>1071</cp:revision>
  <dcterms:created xsi:type="dcterms:W3CDTF">2020-04-24T02:49:32Z</dcterms:created>
  <dcterms:modified xsi:type="dcterms:W3CDTF">2022-12-14T07:11:17Z</dcterms:modified>
</cp:coreProperties>
</file>