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18225f7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18225f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39ed667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39ed667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18225f7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18225f7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e19498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e19498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a900784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1a900784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1a90078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1a90078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839c1e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839c1e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2839c1e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2839c1e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annual members and casual riders use Cyclistic bikes differently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Kyi Zar Kyaw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>
                <a:solidFill>
                  <a:srgbClr val="000000"/>
                </a:solidFill>
              </a:rPr>
              <a:t>INTRODUCTION</a:t>
            </a:r>
            <a:r>
              <a:rPr lang="en" sz="4200">
                <a:solidFill>
                  <a:schemeClr val="lt1"/>
                </a:solidFill>
              </a:rPr>
              <a:t>rIntroductionvoductiontroduction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56325"/>
            <a:ext cx="7526700" cy="3339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Task : How do annual members and casual riders use Cyclistic bikes differently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50">
                <a:solidFill>
                  <a:srgbClr val="000000"/>
                </a:solidFill>
              </a:rPr>
              <a:t>OVERVIEW</a:t>
            </a:r>
            <a:r>
              <a:rPr lang="en" sz="4200">
                <a:solidFill>
                  <a:schemeClr val="lt1"/>
                </a:solidFill>
              </a:rPr>
              <a:t>rIntroductionvoductiontroduction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456325"/>
            <a:ext cx="8010600" cy="3339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number of rides by member and casual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ride length by member and casual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frequently ride stations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Bike Types preferred by member and casual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 Trends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Seasonal Trends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days bikes are mostly used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Total </a:t>
            </a:r>
            <a:r>
              <a:rPr b="1" lang="en">
                <a:solidFill>
                  <a:srgbClr val="000000"/>
                </a:solidFill>
              </a:rPr>
              <a:t>Number Of Rides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5618400" y="1314325"/>
            <a:ext cx="32139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Total rides of 5,442,716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Members took more rides than casual riders with 58.85% of toal rides.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5" name="Google Shape;105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975"/>
            <a:ext cx="5185149" cy="32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Length of Rides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237100" y="1229975"/>
            <a:ext cx="26934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Casual riders took longer rides than members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ride length of casual rider is 22 minutes and 32 seconds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ride length of members is 12 minutes and 51 seconds</a:t>
            </a:r>
            <a:endParaRPr sz="18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29975"/>
            <a:ext cx="5925399" cy="3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Other findings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57400" y="1017800"/>
            <a:ext cx="8520600" cy="1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rides by casual riders are at Streeter Dr &amp; Grand Ave and DuSable Lake Shore Dr &amp; Monroe 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Casual riders mostly prefer electric bikes and members prefer more on classic bikes</a:t>
            </a:r>
            <a:endParaRPr sz="1600"/>
          </a:p>
        </p:txBody>
      </p:sp>
      <p:pic>
        <p:nvPicPr>
          <p:cNvPr id="119" name="Google Shape;119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200" y="1985375"/>
            <a:ext cx="4997100" cy="30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3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Monthly Trends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900" y="803575"/>
            <a:ext cx="4526425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3575"/>
            <a:ext cx="4430100" cy="266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172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Weather condition affect Rides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701500"/>
            <a:ext cx="85206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number of rides taken are highest during the warmer summer months (June, July, August) and lowest in the colder winter months (December, January, February).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Casual riders take more rides on Saturdays and Sundays.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753800"/>
            <a:ext cx="4942225" cy="29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Recommendations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Discounts on more rides and long rides should be offered to annual members only so that it would be an attraction to casual riders to sign up for </a:t>
            </a:r>
            <a:r>
              <a:rPr lang="en"/>
              <a:t>annual membership.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discount should run through the month of summer, specifically on weekends(Saturdays and Sundays) where the number of rides by casual riders is at its highest.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Promotions should be announced on the area around Streeter Dr &amp; Grand Ave and DuSable Lake Shore Dr &amp; Monroe St which are the hotspots for casual riders.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