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6"/>
  </p:notesMasterIdLst>
  <p:sldIdLst>
    <p:sldId id="256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7" autoAdjust="0"/>
  </p:normalViewPr>
  <p:slideViewPr>
    <p:cSldViewPr>
      <p:cViewPr varScale="1">
        <p:scale>
          <a:sx n="67" d="100"/>
          <a:sy n="67" d="100"/>
        </p:scale>
        <p:origin x="12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a typeface="굴림" charset="-127"/>
              </a:rPr>
              <a:t>T</a:t>
            </a:r>
            <a:r>
              <a:rPr lang="en-US" altLang="ko-KR" dirty="0">
                <a:ea typeface="굴림" charset="-127"/>
              </a:rPr>
              <a:t>R</a:t>
            </a:r>
            <a:r>
              <a:rPr lang="en-US" altLang="ko-KR" dirty="0">
                <a:solidFill>
                  <a:srgbClr val="92D050"/>
                </a:solidFill>
                <a:ea typeface="굴림" charset="-127"/>
              </a:rPr>
              <a:t>A</a:t>
            </a:r>
            <a:r>
              <a:rPr lang="en-US" altLang="ko-KR" dirty="0">
                <a:solidFill>
                  <a:srgbClr val="002060"/>
                </a:solidFill>
                <a:ea typeface="굴림" charset="-127"/>
              </a:rPr>
              <a:t>V</a:t>
            </a:r>
            <a:r>
              <a:rPr lang="en-US" altLang="ko-KR" dirty="0">
                <a:solidFill>
                  <a:schemeClr val="bg2">
                    <a:lumMod val="20000"/>
                    <a:lumOff val="80000"/>
                  </a:schemeClr>
                </a:solidFill>
                <a:ea typeface="굴림" charset="-127"/>
              </a:rPr>
              <a:t>E</a:t>
            </a:r>
            <a:r>
              <a:rPr lang="en-US" altLang="ko-KR" dirty="0">
                <a:solidFill>
                  <a:srgbClr val="C00000"/>
                </a:solidFill>
                <a:ea typeface="굴림" charset="-127"/>
              </a:rPr>
              <a:t>L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O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ea typeface="굴림" charset="-127"/>
              </a:rPr>
              <a:t>T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ea typeface="굴림" charset="-127"/>
              </a:rPr>
              <a:t>E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ea typeface="굴림" charset="-127"/>
              </a:rPr>
              <a:t>개요</a:t>
            </a:r>
            <a:endParaRPr lang="en-US" altLang="ko-KR" dirty="0">
              <a:ea typeface="굴림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굴림" charset="-127"/>
              </a:rPr>
              <a:t>기능 설명</a:t>
            </a:r>
            <a:endParaRPr lang="en-US" altLang="ko-KR" dirty="0">
              <a:ea typeface="굴림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ea typeface="굴림" charset="-127"/>
              </a:rPr>
              <a:t>개선방향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1038FE9-8DAB-47EE-9CED-B2515AFC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223" y="2920603"/>
            <a:ext cx="3722032" cy="162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라디오버튼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Retrofit</a:t>
            </a:r>
            <a:r>
              <a:rPr lang="ko-KR" altLang="en-US" sz="1600" dirty="0">
                <a:latin typeface="Arial (본문)"/>
                <a:ea typeface="굴림" charset="-127"/>
              </a:rPr>
              <a:t>을 활용한 </a:t>
            </a:r>
            <a:r>
              <a:rPr lang="en-US" altLang="ko-KR" sz="1600" dirty="0">
                <a:latin typeface="Arial (본문)"/>
                <a:ea typeface="굴림" charset="-127"/>
              </a:rPr>
              <a:t>API</a:t>
            </a:r>
            <a:r>
              <a:rPr lang="ko-KR" altLang="en-US" sz="1600" dirty="0">
                <a:latin typeface="Arial (본문)"/>
                <a:ea typeface="굴림" charset="-127"/>
              </a:rPr>
              <a:t>사용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네이버 검색 </a:t>
            </a:r>
            <a:r>
              <a:rPr lang="en-US" altLang="ko-KR" sz="1600" dirty="0">
                <a:latin typeface="Arial (본문)"/>
                <a:ea typeface="굴림" charset="-127"/>
              </a:rPr>
              <a:t>API</a:t>
            </a: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공공 데이터 포털 관광지 </a:t>
            </a:r>
            <a:r>
              <a:rPr lang="en-US" altLang="ko-KR" sz="1600" dirty="0">
                <a:latin typeface="Arial (본문)"/>
                <a:ea typeface="굴림" charset="-127"/>
              </a:rPr>
              <a:t>API</a:t>
            </a: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Rating Bar</a:t>
            </a: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멀티미디어 기능제어</a:t>
            </a:r>
            <a:r>
              <a:rPr lang="en-US" altLang="ko-KR" sz="1600" dirty="0">
                <a:latin typeface="Arial (본문)"/>
                <a:ea typeface="굴림" charset="-127"/>
              </a:rPr>
              <a:t>(</a:t>
            </a:r>
            <a:r>
              <a:rPr lang="ko-KR" altLang="en-US" sz="1600" dirty="0">
                <a:latin typeface="Arial (본문)"/>
                <a:ea typeface="굴림" charset="-127"/>
              </a:rPr>
              <a:t>카메라</a:t>
            </a:r>
            <a:r>
              <a:rPr lang="en-US" altLang="ko-KR" sz="1600" dirty="0">
                <a:latin typeface="Arial (본문)"/>
                <a:ea typeface="굴림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8918-61C1-49B1-A11E-B7AFEA9D87AF}"/>
              </a:ext>
            </a:extLst>
          </p:cNvPr>
          <p:cNvSpPr txBox="1"/>
          <p:nvPr/>
        </p:nvSpPr>
        <p:spPr>
          <a:xfrm>
            <a:off x="176927" y="5752812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추억 추가 등록 여부 확인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D8CAD0-280E-4369-993B-C23CD585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1529801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 dirty="0">
                <a:ea typeface="굴림" charset="-127"/>
              </a:rPr>
              <a:t>추억 추가하기</a:t>
            </a:r>
            <a:endParaRPr lang="en-US" altLang="ko-KR" sz="1600" kern="0" dirty="0">
              <a:ea typeface="굴림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EF57F9-58B7-47E4-B692-6802C6341C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45029"/>
            <a:ext cx="2126427" cy="37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39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2550293" y="430801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여행 목록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50" y="4901035"/>
            <a:ext cx="4877784" cy="172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추억을 기록한 여행의 목록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 항목을 클릭하면 등록한 추억을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확인할 수 있는 화면이 나온다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 항목을 롱 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하면 삭제여부를 묻는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alert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창이 뜨고 삭제를 누르면 삭제되고 취소를 누르면 동작이 취소된다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B9CD6-446F-4232-A0FD-45FFD7B7E1DA}"/>
              </a:ext>
            </a:extLst>
          </p:cNvPr>
          <p:cNvSpPr txBox="1"/>
          <p:nvPr/>
        </p:nvSpPr>
        <p:spPr>
          <a:xfrm>
            <a:off x="4996213" y="4234873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롱클릭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후 삭제 여부를 묻는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709377-9337-427F-81CC-892EDEFA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1529801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>
                <a:ea typeface="굴림" charset="-127"/>
              </a:rPr>
              <a:t>여행 기록보기</a:t>
            </a:r>
            <a:endParaRPr lang="ko-KR" altLang="en-US" sz="1600" kern="0" dirty="0">
              <a:ea typeface="굴림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DA6B62B-FC68-4DF9-ABD8-DE260368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4906220"/>
            <a:ext cx="3722032" cy="153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리스트뷰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커스텀 커서 어댑터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인텐트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Alert Dialog</a:t>
            </a:r>
            <a:endParaRPr lang="ko-KR" altLang="en-US" sz="1600" dirty="0">
              <a:latin typeface="Arial (본문)"/>
              <a:ea typeface="굴림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5CFFBA-6C30-496B-BFB7-F2B6AC930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77" y="510850"/>
            <a:ext cx="2009822" cy="35730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77A269-E9C9-49D4-8340-723434E6C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02" y="733865"/>
            <a:ext cx="1969317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2972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181" y="2139826"/>
            <a:ext cx="3980491" cy="2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한 항목당 하나의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Card 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나타나고 각각은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이미지뷰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장소명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별점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후기를 갖고있다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맛집에 대한 기록을 보고 싶다면 화면 상단에 맛집 버튼을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여행지는 여행지 버튼을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숙박장소는 숙박 버튼을 눌러서 확인할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 카테고리 당 여러 개의 항목을 위아래로 스크롤해서 확인할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B9CD6-446F-4232-A0FD-45FFD7B7E1DA}"/>
              </a:ext>
            </a:extLst>
          </p:cNvPr>
          <p:cNvSpPr txBox="1"/>
          <p:nvPr/>
        </p:nvSpPr>
        <p:spPr>
          <a:xfrm>
            <a:off x="3029628" y="5395173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Recycler View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활용된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709377-9337-427F-81CC-892EDEFA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1529801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>
                <a:ea typeface="굴림" charset="-127"/>
              </a:rPr>
              <a:t>여행 기록보기</a:t>
            </a:r>
            <a:endParaRPr lang="ko-KR" altLang="en-US" sz="1600" kern="0" dirty="0">
              <a:ea typeface="굴림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ADA4D63-A76B-4403-A887-9ADCD6DA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410" y="4894079"/>
            <a:ext cx="3722032" cy="102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en-US" altLang="ko-KR" sz="1600" dirty="0" err="1">
                <a:latin typeface="Arial (본문)"/>
                <a:ea typeface="굴림" charset="-127"/>
              </a:rPr>
              <a:t>RecyclerView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Card View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1510D5-E950-4F40-86C4-3E863C653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7" y="2035797"/>
            <a:ext cx="1942400" cy="3453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0" y="5573436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맛집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추억이 등록된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여행지와 숙박도 같은 구성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C2CEC35-094A-4F84-8444-D0034F3B7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03" y="1609108"/>
            <a:ext cx="210623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976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개선방향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92896"/>
            <a:ext cx="8229600" cy="2620888"/>
          </a:xfrm>
        </p:spPr>
        <p:txBody>
          <a:bodyPr/>
          <a:lstStyle/>
          <a:p>
            <a:r>
              <a:rPr lang="ko-KR" altLang="en-US" dirty="0"/>
              <a:t>향후 추가 또는 개선하고 싶은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ea typeface="굴림" charset="-127"/>
              </a:rPr>
              <a:t> - </a:t>
            </a:r>
            <a:r>
              <a:rPr lang="ko-KR" altLang="en-US" sz="2400" dirty="0">
                <a:ea typeface="굴림" charset="-127"/>
              </a:rPr>
              <a:t>여행 일정을 추가하고나서 출발일이 현재보다 과거라면 </a:t>
            </a:r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>
                <a:ea typeface="굴림" charset="-127"/>
              </a:rPr>
              <a:t>    </a:t>
            </a:r>
            <a:r>
              <a:rPr lang="ko-KR" altLang="en-US" sz="2400" dirty="0">
                <a:ea typeface="굴림" charset="-127"/>
              </a:rPr>
              <a:t>여행 추억을 추가할 목록에 보이게 수정계획</a:t>
            </a:r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>
                <a:ea typeface="굴림" charset="-127"/>
              </a:rPr>
              <a:t> - </a:t>
            </a:r>
            <a:r>
              <a:rPr lang="ko-KR" altLang="en-US" sz="2400" dirty="0">
                <a:ea typeface="굴림" charset="-127"/>
              </a:rPr>
              <a:t>여행 출발 일주일 전 알람 또는 </a:t>
            </a:r>
            <a:r>
              <a:rPr lang="en-US" altLang="ko-KR" sz="2400" dirty="0">
                <a:ea typeface="굴림" charset="-127"/>
              </a:rPr>
              <a:t>Notification</a:t>
            </a:r>
            <a:r>
              <a:rPr lang="ko-KR" altLang="en-US" sz="2400" dirty="0">
                <a:ea typeface="굴림" charset="-127"/>
              </a:rPr>
              <a:t>이 뜨도록 수정 </a:t>
            </a:r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400" dirty="0">
                <a:ea typeface="굴림" charset="-127"/>
              </a:rPr>
              <a:t>   계획</a:t>
            </a:r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400" dirty="0">
                <a:ea typeface="굴림" charset="-127"/>
              </a:rPr>
              <a:t> - </a:t>
            </a:r>
            <a:r>
              <a:rPr lang="ko-KR" altLang="en-US" sz="2400" dirty="0">
                <a:ea typeface="굴림" charset="-127"/>
              </a:rPr>
              <a:t>일정 등록 후 계획 세우는 부분 추가 계획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0888"/>
            <a:ext cx="8229600" cy="3710037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여행 전 일정과 계획을 관리할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여행 후 여행에 대한 기록을 남길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앱이 제공하는 핵심적인 기능 및 기술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여행 일정 추가 및 목록 확인하기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여행 기록 추가 및 목록 확인하기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377" y="5421564"/>
            <a:ext cx="3722032" cy="1339560"/>
          </a:xfrm>
        </p:spPr>
        <p:txBody>
          <a:bodyPr/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글씨로 된 메뉴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개를 클릭할 수 있고 왼쪽의 화살표를 누르면 내가 여행기록으로 남겼던 곳이 표시된 지도 확인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51A98-7CD2-4D1F-B9A4-2CA79B62657C}"/>
              </a:ext>
            </a:extLst>
          </p:cNvPr>
          <p:cNvSpPr txBox="1"/>
          <p:nvPr/>
        </p:nvSpPr>
        <p:spPr>
          <a:xfrm>
            <a:off x="5155310" y="227687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메인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5673656" y="5722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6B5BD6-289B-441D-9772-F502E78A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99" y="5513233"/>
            <a:ext cx="3722032" cy="13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이미지로 배경 삽입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화살표를 누르면 액티비티 간 전환이 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 (본문)"/>
                <a:ea typeface="굴림" charset="-127"/>
              </a:rPr>
              <a:t>애니메이션을 통해 이루어짐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B035B-1BDE-4225-86AA-5423BC880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47" y="1534335"/>
            <a:ext cx="2120924" cy="37705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4941798" y="4765475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지도로 나의 여행 기록 한눈에 보기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추억 등록 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1038FE9-8DAB-47EE-9CED-B2515AFC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068" y="5677241"/>
            <a:ext cx="3722032" cy="106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구글 맵 서비스를 이용한 지도 위에 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 </a:t>
            </a:r>
            <a:r>
              <a:rPr lang="ko-KR" altLang="en-US" sz="1600" dirty="0" err="1">
                <a:latin typeface="Arial (본문)"/>
                <a:ea typeface="굴림" charset="-127"/>
              </a:rPr>
              <a:t>마커표시</a:t>
            </a:r>
            <a:r>
              <a:rPr lang="en-US" altLang="ko-KR" sz="1600" dirty="0">
                <a:latin typeface="Arial (본문)"/>
                <a:ea typeface="굴림" charset="-127"/>
              </a:rPr>
              <a:t>, </a:t>
            </a:r>
            <a:r>
              <a:rPr lang="ko-KR" altLang="en-US" sz="1600" dirty="0" err="1">
                <a:latin typeface="Arial (본문)"/>
                <a:ea typeface="굴림" charset="-127"/>
              </a:rPr>
              <a:t>마커윈도우</a:t>
            </a:r>
            <a:r>
              <a:rPr lang="ko-KR" altLang="en-US" sz="1600" dirty="0">
                <a:latin typeface="Arial (본문)"/>
                <a:ea typeface="굴림" charset="-127"/>
              </a:rPr>
              <a:t> 클릭 이벤트 등</a:t>
            </a:r>
            <a:endParaRPr lang="en-US" altLang="ko-KR" sz="1600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9" y="4984892"/>
            <a:ext cx="4330238" cy="192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여행기록으로 남긴 곳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맛집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여행지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숙박 기준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마커표시가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되어있고</a:t>
            </a: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마커를 누르면 마커 윈도우가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Arial (본문)"/>
                <a:ea typeface="굴림" charset="-127"/>
              </a:rPr>
              <a:t>마커 윈도우를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 (본문)"/>
                <a:ea typeface="굴림" charset="-127"/>
              </a:rPr>
              <a:t> 클릭하면 마커에 해당하는 곳의 이름이 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 (본문)"/>
                <a:ea typeface="굴림" charset="-127"/>
              </a:rPr>
              <a:t>토스트로 나옴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B5E476-3FBA-47F1-96E2-3828F69626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50" y="1551551"/>
            <a:ext cx="1728062" cy="30721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00B76E-316A-4A36-81F0-28EC2F3EF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7" y="1576473"/>
            <a:ext cx="1793814" cy="3189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2B3AA2-F592-4D7F-A959-C6A44E4D8650}"/>
              </a:ext>
            </a:extLst>
          </p:cNvPr>
          <p:cNvSpPr txBox="1"/>
          <p:nvPr/>
        </p:nvSpPr>
        <p:spPr>
          <a:xfrm>
            <a:off x="2265719" y="3856226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지도로 나의 여행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기록 한눈에 보기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추억 등록 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33A54-28A7-4260-80B4-792B07AB73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01" y="301419"/>
            <a:ext cx="1766795" cy="3140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B8C14-9D4E-4DF1-BD50-571B10B47E75}"/>
              </a:ext>
            </a:extLst>
          </p:cNvPr>
          <p:cNvSpPr txBox="1"/>
          <p:nvPr/>
        </p:nvSpPr>
        <p:spPr>
          <a:xfrm>
            <a:off x="5580112" y="47839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권한확인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62140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5631765" y="3331082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마커 윈도우 클릭 후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1038FE9-8DAB-47EE-9CED-B2515AFC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259" y="5761593"/>
            <a:ext cx="3722032" cy="106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구글 맵 서비스를 이용한 지도 위에 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 </a:t>
            </a:r>
            <a:r>
              <a:rPr lang="ko-KR" altLang="en-US" sz="1600" dirty="0" err="1">
                <a:latin typeface="Arial (본문)"/>
                <a:ea typeface="굴림" charset="-127"/>
              </a:rPr>
              <a:t>마커표시</a:t>
            </a:r>
            <a:r>
              <a:rPr lang="en-US" altLang="ko-KR" sz="1600" dirty="0">
                <a:latin typeface="Arial (본문)"/>
                <a:ea typeface="굴림" charset="-127"/>
              </a:rPr>
              <a:t>, </a:t>
            </a:r>
            <a:r>
              <a:rPr lang="ko-KR" altLang="en-US" sz="1600" dirty="0" err="1">
                <a:latin typeface="Arial (본문)"/>
                <a:ea typeface="굴림" charset="-127"/>
              </a:rPr>
              <a:t>마커윈도우</a:t>
            </a:r>
            <a:r>
              <a:rPr lang="ko-KR" altLang="en-US" sz="1600" dirty="0">
                <a:latin typeface="Arial (본문)"/>
                <a:ea typeface="굴림" charset="-127"/>
              </a:rPr>
              <a:t> 클릭 이벤트 등</a:t>
            </a:r>
            <a:endParaRPr lang="en-US" altLang="ko-KR" sz="1600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258" y="3937894"/>
            <a:ext cx="4330238" cy="133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여행기록으로 남긴 곳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맛집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여행지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숙박 기준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마커표시가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되어있고</a:t>
            </a: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마커를 누르면 마커 윈도우가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Arial (본문)"/>
                <a:ea typeface="굴림" charset="-127"/>
              </a:rPr>
              <a:t>마커 윈도우를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 (본문)"/>
                <a:ea typeface="굴림" charset="-127"/>
              </a:rPr>
              <a:t> 클릭하면 마커에 해당하는 곳의 이름이 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Arial (본문)"/>
                <a:ea typeface="굴림" charset="-127"/>
              </a:rPr>
              <a:t>토스트로 나옴</a:t>
            </a:r>
          </a:p>
          <a:p>
            <a:pPr marL="0" indent="0">
              <a:buFont typeface="Wingdings" pitchFamily="2" charset="2"/>
              <a:buNone/>
            </a:pP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1785E-789E-4806-8A6F-A6B88819B473}"/>
              </a:ext>
            </a:extLst>
          </p:cNvPr>
          <p:cNvSpPr txBox="1"/>
          <p:nvPr/>
        </p:nvSpPr>
        <p:spPr>
          <a:xfrm>
            <a:off x="1105809" y="613092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마커 클릭 후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B5F1BA8-D70D-457B-A9B7-7E3FEE6F1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7490"/>
            <a:ext cx="1702188" cy="30261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5827DC-6E9F-40CA-8294-B6965EF0F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59" y="1967366"/>
            <a:ext cx="2216844" cy="39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414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7802"/>
            <a:ext cx="3826768" cy="1339560"/>
          </a:xfrm>
        </p:spPr>
        <p:txBody>
          <a:bodyPr/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여행 일정 목록과 여행 일정 등록하기 버튼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여행일정 등록하기 버튼을 눌러 일정을 등록하면 그 목록이 보임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51A98-7CD2-4D1F-B9A4-2CA79B62657C}"/>
              </a:ext>
            </a:extLst>
          </p:cNvPr>
          <p:cNvSpPr txBox="1"/>
          <p:nvPr/>
        </p:nvSpPr>
        <p:spPr>
          <a:xfrm>
            <a:off x="476672" y="495764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여행 일정 목록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등록 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6B5BD6-289B-441D-9772-F502E78A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703" y="5412861"/>
            <a:ext cx="3722032" cy="13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리스트뷰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커스텀 커서 어댑터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인텐트</a:t>
            </a:r>
            <a:endParaRPr lang="ko-KR" altLang="en-US" sz="1600" dirty="0">
              <a:latin typeface="Arial (본문)"/>
              <a:ea typeface="굴림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BAA4B-9405-4617-A9E1-E51457A471D6}"/>
              </a:ext>
            </a:extLst>
          </p:cNvPr>
          <p:cNvSpPr txBox="1"/>
          <p:nvPr/>
        </p:nvSpPr>
        <p:spPr>
          <a:xfrm>
            <a:off x="5436096" y="495764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여행 일정 목록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등록 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F7B0178-2D2B-4A5A-9E04-063D8B11E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1529801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 dirty="0">
                <a:ea typeface="굴림" charset="-127"/>
              </a:rPr>
              <a:t>여행 일정 보기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3057C9-2B0B-43C6-9B04-8D89BD151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38044"/>
            <a:ext cx="1872985" cy="33297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C7329B-6749-43E4-8794-90D3470B01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60" y="1029509"/>
            <a:ext cx="2171840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093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385821" y="2804461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일정등록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1038FE9-8DAB-47EE-9CED-B2515AFC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420" y="5053114"/>
            <a:ext cx="3722032" cy="162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구글 맵 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지오코더를</a:t>
            </a:r>
            <a:r>
              <a:rPr lang="ko-KR" altLang="en-US" sz="1600" dirty="0">
                <a:latin typeface="Arial (본문)"/>
                <a:ea typeface="굴림" charset="-127"/>
              </a:rPr>
              <a:t> 통해 </a:t>
            </a:r>
            <a:r>
              <a:rPr lang="ko-KR" altLang="en-US" sz="1600" dirty="0" err="1">
                <a:latin typeface="Arial (본문)"/>
                <a:ea typeface="굴림" charset="-127"/>
              </a:rPr>
              <a:t>입력받은</a:t>
            </a:r>
            <a:r>
              <a:rPr lang="ko-KR" altLang="en-US" sz="1600" dirty="0">
                <a:latin typeface="Arial (본문)"/>
                <a:ea typeface="굴림" charset="-127"/>
              </a:rPr>
              <a:t> 여행장소를 위도와 경도로 변환하여 지도로 표현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캘린더뷰</a:t>
            </a:r>
            <a:endParaRPr lang="en-US" altLang="ko-KR" sz="1600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320113"/>
            <a:ext cx="4464496" cy="263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여행 기간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입력 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일정명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입력창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동행 인원수 선택 라디오버튼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여행장소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입력창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장소를 지도로 확인할 수 있도록 하는 버튼과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fragment,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일정을 등록하는 버튼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출발일과 도착일은 옆에 달력모양 버튼을 눌러 나오는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캘린더뷰를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클릭해서 등록한다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일정명을 입력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인원수를 선택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여행장소 입력 후 지도로 위치를 확인한 후 일정을 등록한다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B9CD6-446F-4232-A0FD-45FFD7B7E1DA}"/>
              </a:ext>
            </a:extLst>
          </p:cNvPr>
          <p:cNvSpPr txBox="1"/>
          <p:nvPr/>
        </p:nvSpPr>
        <p:spPr>
          <a:xfrm>
            <a:off x="3512237" y="362798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캘린더 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8918-61C1-49B1-A11E-B7AFEA9D87AF}"/>
              </a:ext>
            </a:extLst>
          </p:cNvPr>
          <p:cNvSpPr txBox="1"/>
          <p:nvPr/>
        </p:nvSpPr>
        <p:spPr>
          <a:xfrm>
            <a:off x="5764179" y="45856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지도로 위치확인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D8CAD0-280E-4369-993B-C23CD585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1529801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 dirty="0">
                <a:ea typeface="굴림" charset="-127"/>
              </a:rPr>
              <a:t>여행 일정 보기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3E47B2-F369-4AF0-97CF-0DCA4159A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2" y="1481918"/>
            <a:ext cx="1580294" cy="2809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F79C59-E5A1-4799-AAF3-9E71ACAB7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37" y="1573765"/>
            <a:ext cx="1064716" cy="18928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BB1697-509E-458E-965E-639D550D53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35" y="1481918"/>
            <a:ext cx="1646894" cy="29278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C2CEA3-497B-4203-9967-8004243E81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08" y="1299232"/>
            <a:ext cx="1773272" cy="31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67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283988" y="464468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추억을 추가할 여행 목록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5085700"/>
            <a:ext cx="4594188" cy="172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추억을 기록할 여행의 목록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 항목을 클릭하면 추억 등록 화면이 나온다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 항목을 롱 클릭하면 삭제여부를 묻는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alert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창이 뜨고 삭제를 누르면 삭제되고 취소를 누르면 동작이 취소된다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B9CD6-446F-4232-A0FD-45FFD7B7E1DA}"/>
              </a:ext>
            </a:extLst>
          </p:cNvPr>
          <p:cNvSpPr txBox="1"/>
          <p:nvPr/>
        </p:nvSpPr>
        <p:spPr>
          <a:xfrm>
            <a:off x="4716016" y="4193756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롱클릭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후 삭제 여부를 묻는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709377-9337-427F-81CC-892EDEFA8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47" y="1529801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 dirty="0">
                <a:ea typeface="굴림" charset="-127"/>
              </a:rPr>
              <a:t>추억 추가하기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ADA4D63-A76B-4403-A887-9ADCD6DA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968" y="5085675"/>
            <a:ext cx="3722032" cy="153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기능 개발에 적용한 기술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리스트뷰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>
                <a:latin typeface="Arial (본문)"/>
                <a:ea typeface="굴림" charset="-127"/>
              </a:rPr>
              <a:t>커스텀 커서 어댑터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</a:t>
            </a:r>
            <a:r>
              <a:rPr lang="ko-KR" altLang="en-US" sz="1600" dirty="0" err="1">
                <a:latin typeface="Arial (본문)"/>
                <a:ea typeface="굴림" charset="-127"/>
              </a:rPr>
              <a:t>인텐트</a:t>
            </a:r>
            <a:endParaRPr lang="en-US" altLang="ko-KR" sz="1600" dirty="0">
              <a:latin typeface="Arial (본문)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(본문)"/>
                <a:ea typeface="굴림" charset="-127"/>
              </a:rPr>
              <a:t> - Alert Dialog</a:t>
            </a:r>
            <a:endParaRPr lang="ko-KR" altLang="en-US" sz="1600" dirty="0">
              <a:latin typeface="Arial (본문)"/>
              <a:ea typeface="굴림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5A79BA-931B-4CF1-870A-70AA3CC92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80" y="1323855"/>
            <a:ext cx="1847804" cy="32849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386D7E-4BC2-40D5-B5C0-9081A170E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98547"/>
            <a:ext cx="176679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478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기능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5EB6-1EF9-4A87-A95F-CD7439849539}"/>
              </a:ext>
            </a:extLst>
          </p:cNvPr>
          <p:cNvSpPr txBox="1"/>
          <p:nvPr/>
        </p:nvSpPr>
        <p:spPr>
          <a:xfrm>
            <a:off x="150962" y="5747372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추억등록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651F-DB3E-4EE0-9390-D0851655A371}"/>
              </a:ext>
            </a:extLst>
          </p:cNvPr>
          <p:cNvSpPr txBox="1"/>
          <p:nvPr/>
        </p:nvSpPr>
        <p:spPr>
          <a:xfrm>
            <a:off x="3419872" y="576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1D99-D118-4369-909C-AD7172C7E055}"/>
              </a:ext>
            </a:extLst>
          </p:cNvPr>
          <p:cNvSpPr txBox="1"/>
          <p:nvPr/>
        </p:nvSpPr>
        <p:spPr>
          <a:xfrm>
            <a:off x="3629730" y="2011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 (본문)"/>
              <a:ea typeface="굴림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48CBD9-391B-483D-915D-A5C79943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670825"/>
            <a:ext cx="4464496" cy="188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 구성 설명 및 사용법 안내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추억의 카테고리를 고르는 라디오 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사진을 찍도록 할 수 있는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이미지뷰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장소명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입력창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주소등록을 해주는 주소등록 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주소가 입력되는 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텍스트뷰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별점을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입력할 수 있는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rating bar,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후기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입력창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등록을 취소하는 취소하기 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추억을 추가하는 추가하기 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B9CD6-446F-4232-A0FD-45FFD7B7E1DA}"/>
              </a:ext>
            </a:extLst>
          </p:cNvPr>
          <p:cNvSpPr txBox="1"/>
          <p:nvPr/>
        </p:nvSpPr>
        <p:spPr>
          <a:xfrm>
            <a:off x="2048366" y="5825341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모든 항목 입력 화면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D8CAD0-280E-4369-993B-C23CD585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43" y="1415284"/>
            <a:ext cx="2242592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ko-KR" altLang="en-US" sz="1600" kern="0" dirty="0">
                <a:ea typeface="굴림" charset="-127"/>
              </a:rPr>
              <a:t>추억 추가하기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B7BA7-F904-4E97-BB34-C90BCA757843}"/>
              </a:ext>
            </a:extLst>
          </p:cNvPr>
          <p:cNvSpPr txBox="1"/>
          <p:nvPr/>
        </p:nvSpPr>
        <p:spPr>
          <a:xfrm>
            <a:off x="4930595" y="3811012"/>
            <a:ext cx="4176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사용법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추억을 저장할 카테고리를 선택한 후 사진으로 남기고 싶은 것을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이미지뷰를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클릭해 사진을 찍어 저장한다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장소이름을 입력한 후 주소등록 버튼을 누르면 주소가 자동으로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텍스트뷰에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채워진다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별점을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입력한 후 후기를 간단히 쓰고 추억추가하기 버튼을 누르면 저장되고 다른 추억 저장여부를 묻는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alert dialog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가 뜬다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예를 누르면 다른 추억을 저장할 수 있고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아니오를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누르면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메인화면으로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돌아간다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취소하기 버튼을 누르면 이전의 목록화면이 보인다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63B9DE-1595-4E59-B269-60946BB6CE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3" y="2661590"/>
            <a:ext cx="1713932" cy="3046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938E84-D8B4-4F8D-AE5C-1D068D2E7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32" y="2555109"/>
            <a:ext cx="1833723" cy="32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4909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8277</TotalTime>
  <Words>940</Words>
  <Application>Microsoft Office PowerPoint</Application>
  <PresentationFormat>화면 슬라이드 쇼(4:3)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(본문)</vt:lpstr>
      <vt:lpstr>굴림</vt:lpstr>
      <vt:lpstr>Arial</vt:lpstr>
      <vt:lpstr>Times New Roman</vt:lpstr>
      <vt:lpstr>Wingdings</vt:lpstr>
      <vt:lpstr>Level</vt:lpstr>
      <vt:lpstr>TRAVEL NOTE</vt:lpstr>
      <vt:lpstr>개요</vt:lpstr>
      <vt:lpstr>기능 설명</vt:lpstr>
      <vt:lpstr>기능 설명</vt:lpstr>
      <vt:lpstr>기능 설명</vt:lpstr>
      <vt:lpstr>기능 설명</vt:lpstr>
      <vt:lpstr>기능 설명</vt:lpstr>
      <vt:lpstr>기능 설명</vt:lpstr>
      <vt:lpstr>기능 설명</vt:lpstr>
      <vt:lpstr>기능 설명</vt:lpstr>
      <vt:lpstr>기능 설명</vt:lpstr>
      <vt:lpstr>기능 설명</vt:lpstr>
      <vt:lpstr>개선방향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및 목차</dc:title>
  <dc:subject/>
  <dc:creator>YEJIN KIM</dc:creator>
  <cp:keywords/>
  <dc:description/>
  <cp:lastModifiedBy>YEJIN KIM</cp:lastModifiedBy>
  <cp:revision>21</cp:revision>
  <dcterms:created xsi:type="dcterms:W3CDTF">2018-12-23T07:34:34Z</dcterms:created>
  <dcterms:modified xsi:type="dcterms:W3CDTF">2018-12-29T13:56:51Z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