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32" r:id="rId1"/>
  </p:sldMasterIdLst>
  <p:notesMasterIdLst>
    <p:notesMasterId r:id="rId10"/>
  </p:notesMasterIdLst>
  <p:handoutMasterIdLst>
    <p:handoutMasterId r:id="rId11"/>
  </p:handoutMasterIdLst>
  <p:sldIdLst>
    <p:sldId id="937" r:id="rId2"/>
    <p:sldId id="948" r:id="rId3"/>
    <p:sldId id="947" r:id="rId4"/>
    <p:sldId id="950" r:id="rId5"/>
    <p:sldId id="951" r:id="rId6"/>
    <p:sldId id="952" r:id="rId7"/>
    <p:sldId id="953" r:id="rId8"/>
    <p:sldId id="954" r:id="rId9"/>
  </p:sldIdLst>
  <p:sldSz cx="12192000" cy="6858000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pos="3840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66"/>
    <a:srgbClr val="00498A"/>
    <a:srgbClr val="FF6600"/>
    <a:srgbClr val="FFFFFF"/>
    <a:srgbClr val="FFFFCC"/>
    <a:srgbClr val="CCFFCC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 autoAdjust="0"/>
    <p:restoredTop sz="92953" autoAdjust="0"/>
  </p:normalViewPr>
  <p:slideViewPr>
    <p:cSldViewPr>
      <p:cViewPr varScale="1">
        <p:scale>
          <a:sx n="67" d="100"/>
          <a:sy n="67" d="100"/>
        </p:scale>
        <p:origin x="78" y="816"/>
      </p:cViewPr>
      <p:guideLst>
        <p:guide orient="horz" pos="2160"/>
        <p:guide orient="horz" pos="527"/>
        <p:guide pos="3840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1740" y="-90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9D0B133-09B0-45E8-B6DF-D9270646F2F3}" type="datetimeFigureOut">
              <a:rPr lang="ko-KR" altLang="en-US"/>
              <a:pPr>
                <a:defRPr/>
              </a:pPr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4C6674E-7E8B-4879-B338-55395CEB94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99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338" y="0"/>
            <a:ext cx="4303712" cy="33972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EA49F7-A395-4DCE-8BEF-1828B63E5F50}" type="datetimeFigureOut">
              <a:rPr lang="ko-KR" altLang="en-US"/>
              <a:pPr>
                <a:defRPr/>
              </a:pPr>
              <a:t>2021-04-18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259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7525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7E0BA63-58A6-4D09-B567-2E3C176B88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6985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02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9357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223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871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762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138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09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0" y="1337006"/>
            <a:ext cx="12192000" cy="1515929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lIns="150626" tIns="150626" rIns="150626" bIns="150626"/>
          <a:lstStyle>
            <a:lvl1pPr marL="355600" indent="-355600" algn="ctr">
              <a:defRPr kumimoji="0" lang="ko-KR" altLang="en-US" sz="4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609600" y="2942208"/>
            <a:ext cx="8652933" cy="5588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673101" y="4791076"/>
            <a:ext cx="6070971" cy="17342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2400" i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29121139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2P_남색띠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582613"/>
            <a:ext cx="1221581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2P_회색띠_위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404813"/>
            <a:ext cx="122158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27125" y="631825"/>
            <a:ext cx="2049463" cy="6302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500" dirty="0" smtClean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kumimoji="0" lang="ko-KR" altLang="en-US" sz="3500" dirty="0" smtClean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8613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379AF"/>
              </a:buClr>
              <a:buSzTx/>
              <a:buFont typeface="Wingdings 2" pitchFamily="18" charset="2"/>
              <a:buChar char="¡"/>
              <a:tabLst/>
              <a:defRPr/>
            </a:lvl1pPr>
            <a:lvl2pPr marL="660400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1F497D"/>
              </a:buClr>
              <a:buSzTx/>
              <a:buFont typeface="Arial" charset="0"/>
              <a:buChar char="•"/>
              <a:tabLst/>
              <a:defRPr/>
            </a:lvl2pPr>
            <a:lvl3pPr marL="992188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F81BD"/>
              </a:buClr>
              <a:buSzTx/>
              <a:buFont typeface="Arial" charset="0"/>
              <a:buChar char="–"/>
              <a:tabLst/>
              <a:defRPr/>
            </a:lvl3pPr>
            <a:lvl4pPr marL="1320800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4pPr>
            <a:lvl5pPr marL="1652588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dirty="0" smtClean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7B853-12DB-4AD4-AB72-8CF5BCAB0E2D}" type="datetimeFigureOut">
              <a:rPr lang="ko-KR" altLang="en-US"/>
              <a:pPr>
                <a:defRPr/>
              </a:pPr>
              <a:t>2021-04-18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F26CD-6278-4F20-BF19-621F19B00D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 descr="body_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96"/>
          <a:stretch>
            <a:fillRect/>
          </a:stretch>
        </p:blipFill>
        <p:spPr bwMode="auto">
          <a:xfrm>
            <a:off x="11569700" y="0"/>
            <a:ext cx="622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9" descr="body_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71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20500" y="6611938"/>
            <a:ext cx="571500" cy="2460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F1A68BFB-DDFA-4726-912A-06D60DD35EE8}" type="slidenum">
              <a:rPr kumimoji="0"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 sz="1000" b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-6350" y="1130300"/>
            <a:ext cx="150813" cy="57277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620171"/>
          </a:xfrm>
        </p:spPr>
        <p:txBody>
          <a:bodyPr/>
          <a:lstStyle>
            <a:lvl1pPr marL="328613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379AF"/>
              </a:buClr>
              <a:buSzTx/>
              <a:buFont typeface="Wingdings 2" pitchFamily="18" charset="2"/>
              <a:buChar char="¡"/>
              <a:tabLst/>
              <a:defRPr/>
            </a:lvl1pPr>
            <a:lvl2pPr marL="660400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1F497D"/>
              </a:buClr>
              <a:buSzTx/>
              <a:buFont typeface="Arial" charset="0"/>
              <a:buChar char="•"/>
              <a:tabLst/>
              <a:defRPr/>
            </a:lvl2pPr>
            <a:lvl3pPr marL="992188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F81BD"/>
              </a:buClr>
              <a:buSzTx/>
              <a:buFont typeface="Arial" charset="0"/>
              <a:buChar char="–"/>
              <a:tabLst/>
              <a:defRPr/>
            </a:lvl3pPr>
            <a:lvl4pPr marL="1320800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4pPr>
            <a:lvl5pPr marL="1652588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dirty="0" smtClean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35361" y="63500"/>
            <a:ext cx="7466673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>
            <a:spLocks noGrp="1"/>
          </p:cNvSpPr>
          <p:nvPr>
            <p:ph type="subTitle" idx="13"/>
          </p:nvPr>
        </p:nvSpPr>
        <p:spPr>
          <a:xfrm>
            <a:off x="7382933" y="390525"/>
            <a:ext cx="4605867" cy="368300"/>
          </a:xfrm>
        </p:spPr>
        <p:txBody>
          <a:bodyPr>
            <a:noAutofit/>
          </a:bodyPr>
          <a:lstStyle>
            <a:lvl1pPr marL="0" indent="0" algn="r">
              <a:buNone/>
              <a:defRPr sz="1400" b="1" spc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6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 슬라이드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 descr="line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121920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4" descr="line_gray 사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27382" y="188640"/>
            <a:ext cx="7968885" cy="4320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200" b="1" cap="all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728182" y="260648"/>
            <a:ext cx="4174167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79376" y="1052736"/>
            <a:ext cx="11089232" cy="5040560"/>
          </a:xfrm>
        </p:spPr>
        <p:txBody>
          <a:bodyPr/>
          <a:lstStyle>
            <a:lvl1pPr marL="328613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379AF"/>
              </a:buClr>
              <a:buSzTx/>
              <a:buFont typeface="Wingdings 2" pitchFamily="18" charset="2"/>
              <a:buChar char="¡"/>
              <a:tabLst/>
              <a:defRPr/>
            </a:lvl1pPr>
            <a:lvl2pPr marL="660400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1F497D"/>
              </a:buClr>
              <a:buSzTx/>
              <a:buFont typeface="Arial" charset="0"/>
              <a:buChar char="•"/>
              <a:tabLst/>
              <a:defRPr/>
            </a:lvl2pPr>
            <a:lvl3pPr marL="992188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F81BD"/>
              </a:buClr>
              <a:buSzTx/>
              <a:buFont typeface="Arial" charset="0"/>
              <a:buChar char="–"/>
              <a:tabLst/>
              <a:defRPr/>
            </a:lvl3pPr>
            <a:lvl4pPr marL="1320800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4pPr>
            <a:lvl5pPr marL="1652588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lvl5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58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 descr="2P_남색띠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582613"/>
            <a:ext cx="1221581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8" descr="2P_회색띠_위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404813"/>
            <a:ext cx="122158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27125" y="631825"/>
            <a:ext cx="2049463" cy="6302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500" dirty="0" smtClean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kumimoji="0" lang="ko-KR" altLang="en-US" sz="3500" dirty="0" smtClean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Rectangle 50"/>
          <p:cNvSpPr>
            <a:spLocks noChangeArrowheads="1"/>
          </p:cNvSpPr>
          <p:nvPr userDrawn="1"/>
        </p:nvSpPr>
        <p:spPr bwMode="auto">
          <a:xfrm>
            <a:off x="5283200" y="6705600"/>
            <a:ext cx="1625600" cy="152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200" smtClean="0">
                <a:solidFill>
                  <a:srgbClr val="000000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-</a:t>
            </a:r>
            <a:fld id="{0A23CBE3-E614-4E18-869E-3E4C83FB197E}" type="slidenum">
              <a:rPr kumimoji="0" lang="en-US" altLang="ko-KR" sz="1200" smtClean="0">
                <a:solidFill>
                  <a:srgbClr val="000000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kumimoji="0" lang="en-US" altLang="ko-KR" sz="1200" smtClean="0">
                <a:solidFill>
                  <a:srgbClr val="000000"/>
                </a:solidFill>
                <a:latin typeface="Arial Narrow" panose="020B0606020202030204" pitchFamily="34" charset="0"/>
                <a:ea typeface="HY견고딕" panose="02030600000101010101" pitchFamily="18" charset="-127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28613" marR="0" indent="-328613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4379AF"/>
              </a:buClr>
              <a:buSzTx/>
              <a:buFont typeface="Wingdings 2" pitchFamily="18" charset="2"/>
              <a:buChar char="¡"/>
              <a:tabLst/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88987" indent="-457200">
              <a:defRPr kumimoji="0" lang="ko-KR" altLang="en-US" sz="2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006475" indent="-342900">
              <a:defRPr kumimoji="0" lang="ko-KR" altLang="en-US" sz="2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35087" indent="-342900">
              <a:defRPr kumimoji="0" lang="ko-KR" altLang="en-US" sz="2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666875" indent="-342900">
              <a:defRPr kumimoji="0" lang="ko-KR" altLang="en-US" sz="2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defRPr>
            </a:lvl5pPr>
          </a:lstStyle>
          <a:p>
            <a:pPr lvl="0"/>
            <a:endParaRPr lang="ko-KR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6066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kew Detail" type="tx">
  <p:cSld name="Team Skew Detail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79500" y="0"/>
            <a:ext cx="6096000" cy="68580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38110" marR="0" lvl="0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76220" marR="0" lvl="1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439" marR="0" lvl="3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0549" marR="0" lvl="4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9" marR="0" lvl="5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6768" marR="0" lvl="6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4878" marR="0" lvl="7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2988" marR="0" lvl="8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79499" y="879500"/>
            <a:ext cx="3173104" cy="509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5625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  <a:defRPr sz="3073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7314296" y="1840726"/>
            <a:ext cx="3997583" cy="317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38110" marR="0" lvl="0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76220" marR="0" lvl="1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439" marR="0" lvl="3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0549" marR="0" lvl="4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9" marR="0" lvl="5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6768" marR="0" lvl="6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4878" marR="0" lvl="7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2988" marR="0" lvl="8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3270521" y="5583462"/>
            <a:ext cx="2765983" cy="39503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38110" marR="0" lvl="0" indent="-11905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937" b="0" i="0" u="none" strike="noStrike" cap="none" baseline="-2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76220" marR="0" lvl="1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439" marR="0" lvl="3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0549" marR="0" lvl="4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9" marR="0" lvl="5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6768" marR="0" lvl="6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4878" marR="0" lvl="7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2988" marR="0" lvl="8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961962" y="879500"/>
            <a:ext cx="361482" cy="48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50" tIns="48750" rIns="48750" bIns="48750" anchor="t" anchorCtr="0">
            <a:noAutofit/>
          </a:bodyPr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50"/>
              <a:buFont typeface="Arial"/>
              <a:buNone/>
              <a:defRPr sz="1979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sp>
        <p:nvSpPr>
          <p:cNvPr id="15" name="Shape 15"/>
          <p:cNvSpPr txBox="1">
            <a:spLocks noGrp="1"/>
          </p:cNvSpPr>
          <p:nvPr>
            <p:ph type="body" idx="4"/>
          </p:nvPr>
        </p:nvSpPr>
        <p:spPr>
          <a:xfrm>
            <a:off x="5908487" y="5583462"/>
            <a:ext cx="2765982" cy="395038"/>
          </a:xfrm>
          <a:prstGeom prst="rect">
            <a:avLst/>
          </a:prstGeom>
          <a:solidFill>
            <a:srgbClr val="31343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38110" marR="0" lvl="0" indent="-11905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937" b="0" i="0" u="none" strike="noStrike" cap="none" baseline="-2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76220" marR="0" lvl="1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439" marR="0" lvl="3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0549" marR="0" lvl="4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9" marR="0" lvl="5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6768" marR="0" lvl="6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4878" marR="0" lvl="7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2988" marR="0" lvl="8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5"/>
          </p:nvPr>
        </p:nvSpPr>
        <p:spPr>
          <a:xfrm>
            <a:off x="8545896" y="5583462"/>
            <a:ext cx="2765983" cy="3950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38110" marR="0" lvl="0" indent="-11905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937" b="0" i="0" u="none" strike="noStrike" cap="none" baseline="-2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76220" marR="0" lvl="1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439" marR="0" lvl="3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90549" marR="0" lvl="4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None/>
              <a:defRPr sz="1042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9" marR="0" lvl="5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6768" marR="0" lvl="6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4878" marR="0" lvl="7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2988" marR="0" lvl="8" indent="-119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Helvetica Neue"/>
              <a:buNone/>
              <a:defRPr sz="1042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608A77-075D-4CCA-90C9-2B23F411C5C8}" type="datetimeFigureOut">
              <a:rPr lang="ko-KR" altLang="en-US"/>
              <a:pPr>
                <a:defRPr/>
              </a:pPr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EAE0D09-B41B-41E5-BE41-65001B5E5D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41" r:id="rId1"/>
    <p:sldLayoutId id="2147487542" r:id="rId2"/>
    <p:sldLayoutId id="2147487543" r:id="rId3"/>
    <p:sldLayoutId id="2147487544" r:id="rId4"/>
    <p:sldLayoutId id="2147487545" r:id="rId5"/>
    <p:sldLayoutId id="214748758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ylee@hanya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kylee@hanyang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1</a:t>
            </a:r>
            <a:endParaRPr sz="1875" b="1" dirty="0"/>
          </a:p>
        </p:txBody>
      </p:sp>
      <p:sp>
        <p:nvSpPr>
          <p:cNvPr id="935" name="Shape 935"/>
          <p:cNvSpPr txBox="1"/>
          <p:nvPr/>
        </p:nvSpPr>
        <p:spPr>
          <a:xfrm>
            <a:off x="1214811" y="1229705"/>
            <a:ext cx="6825405" cy="532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" altLang="en-US" sz="1250" dirty="0">
                <a:solidFill>
                  <a:schemeClr val="dk1"/>
                </a:solidFill>
              </a:rPr>
              <a:t>제공 된 </a:t>
            </a:r>
            <a:r>
              <a:rPr lang="en-US" altLang="ko" sz="1250" b="1" i="1" u="sng" dirty="0" smtClean="0">
                <a:solidFill>
                  <a:schemeClr val="hlink"/>
                </a:solidFill>
              </a:rPr>
              <a:t>Caculator.java </a:t>
            </a:r>
            <a:r>
              <a:rPr lang="ko-KR" altLang="en-US" sz="1250" b="1" i="1" u="sng" dirty="0" smtClean="0">
                <a:solidFill>
                  <a:schemeClr val="hlink"/>
                </a:solidFill>
              </a:rPr>
              <a:t>와 </a:t>
            </a:r>
            <a:r>
              <a:rPr lang="en-US" altLang="ko-KR" sz="1250" b="1" i="1" u="sng" dirty="0" smtClean="0">
                <a:solidFill>
                  <a:schemeClr val="hlink"/>
                </a:solidFill>
              </a:rPr>
              <a:t>Vectors.java </a:t>
            </a:r>
            <a:r>
              <a:rPr lang="ko-KR" altLang="en-US" sz="1250" dirty="0" smtClean="0">
                <a:solidFill>
                  <a:schemeClr val="dk1"/>
                </a:solidFill>
              </a:rPr>
              <a:t>에서 </a:t>
            </a:r>
            <a:r>
              <a:rPr lang="en-US" altLang="ko-KR" sz="1250" dirty="0" smtClean="0">
                <a:solidFill>
                  <a:schemeClr val="dk1"/>
                </a:solidFill>
              </a:rPr>
              <a:t>CaculatorTest.java</a:t>
            </a:r>
            <a:r>
              <a:rPr lang="ko-KR" altLang="en-US" sz="1250" dirty="0" smtClean="0">
                <a:solidFill>
                  <a:schemeClr val="dk1"/>
                </a:solidFill>
              </a:rPr>
              <a:t>와 </a:t>
            </a:r>
            <a:r>
              <a:rPr lang="en-US" altLang="ko-KR" sz="1250" dirty="0" smtClean="0">
                <a:solidFill>
                  <a:schemeClr val="dk1"/>
                </a:solidFill>
              </a:rPr>
              <a:t>VectorsTest.java</a:t>
            </a:r>
            <a:r>
              <a:rPr lang="ko-KR" altLang="en-US" sz="1250" dirty="0" smtClean="0">
                <a:solidFill>
                  <a:schemeClr val="dk1"/>
                </a:solidFill>
              </a:rPr>
              <a:t>의 테스트를 모두 수행하도록 </a:t>
            </a:r>
            <a:r>
              <a:rPr lang="en-US" altLang="ko-KR" sz="1250" dirty="0" err="1" smtClean="0">
                <a:solidFill>
                  <a:schemeClr val="dk1"/>
                </a:solidFill>
              </a:rPr>
              <a:t>netbeans</a:t>
            </a:r>
            <a:r>
              <a:rPr lang="en-US" altLang="ko-KR" sz="1250" dirty="0" smtClean="0">
                <a:solidFill>
                  <a:schemeClr val="dk1"/>
                </a:solidFill>
              </a:rPr>
              <a:t> (</a:t>
            </a:r>
            <a:r>
              <a:rPr lang="ko-KR" altLang="en-US" sz="1250" dirty="0" smtClean="0">
                <a:solidFill>
                  <a:schemeClr val="dk1"/>
                </a:solidFill>
              </a:rPr>
              <a:t>또는 </a:t>
            </a:r>
            <a:r>
              <a:rPr lang="en-US" altLang="ko-KR" sz="1250" dirty="0" smtClean="0">
                <a:solidFill>
                  <a:schemeClr val="dk1"/>
                </a:solidFill>
              </a:rPr>
              <a:t>eclipse </a:t>
            </a:r>
            <a:r>
              <a:rPr lang="ko-KR" altLang="en-US" sz="1250" dirty="0" smtClean="0">
                <a:solidFill>
                  <a:schemeClr val="dk1"/>
                </a:solidFill>
              </a:rPr>
              <a:t>등 다른 </a:t>
            </a:r>
            <a:r>
              <a:rPr lang="en-US" altLang="ko-KR" sz="1250" dirty="0" smtClean="0">
                <a:solidFill>
                  <a:schemeClr val="dk1"/>
                </a:solidFill>
              </a:rPr>
              <a:t>IDE) </a:t>
            </a:r>
            <a:r>
              <a:rPr lang="ko-KR" altLang="en-US" sz="1250" dirty="0" smtClean="0">
                <a:solidFill>
                  <a:schemeClr val="dk1"/>
                </a:solidFill>
              </a:rPr>
              <a:t>환경에서 테스트 환경을 구성하고</a:t>
            </a:r>
            <a:r>
              <a:rPr lang="en-US" altLang="ko-KR" sz="1250" dirty="0" smtClean="0">
                <a:solidFill>
                  <a:schemeClr val="dk1"/>
                </a:solidFill>
              </a:rPr>
              <a:t>, </a:t>
            </a:r>
            <a:r>
              <a:rPr lang="ko-KR" altLang="en-US" sz="1250" dirty="0" smtClean="0">
                <a:solidFill>
                  <a:schemeClr val="dk1"/>
                </a:solidFill>
              </a:rPr>
              <a:t>테스트를 모두 </a:t>
            </a:r>
            <a:r>
              <a:rPr lang="ko-KR" altLang="en-US" sz="1250" dirty="0" err="1" smtClean="0">
                <a:solidFill>
                  <a:schemeClr val="dk1"/>
                </a:solidFill>
              </a:rPr>
              <a:t>수행하시오</a:t>
            </a:r>
            <a:r>
              <a:rPr lang="en-US" altLang="ko-KR" sz="1250" dirty="0" smtClean="0">
                <a:solidFill>
                  <a:schemeClr val="dk1"/>
                </a:solidFill>
              </a:rPr>
              <a:t>. </a:t>
            </a:r>
            <a:r>
              <a:rPr lang="ko-KR" altLang="en-US" sz="1250" dirty="0" smtClean="0">
                <a:solidFill>
                  <a:schemeClr val="dk1"/>
                </a:solidFill>
              </a:rPr>
              <a:t>각자의 프로젝트를 이름이 들어가도록 하여</a:t>
            </a:r>
            <a:r>
              <a:rPr lang="en-US" altLang="ko-KR" sz="1250" dirty="0" smtClean="0">
                <a:solidFill>
                  <a:schemeClr val="dk1"/>
                </a:solidFill>
              </a:rPr>
              <a:t>, screen shot</a:t>
            </a:r>
            <a:r>
              <a:rPr lang="ko-KR" altLang="en-US" sz="1250" dirty="0" smtClean="0">
                <a:solidFill>
                  <a:schemeClr val="dk1"/>
                </a:solidFill>
              </a:rPr>
              <a:t>을 업로드하세요</a:t>
            </a:r>
            <a:r>
              <a:rPr lang="en-US" altLang="ko-KR" sz="1250" dirty="0" smtClean="0">
                <a:solidFill>
                  <a:schemeClr val="dk1"/>
                </a:solidFill>
              </a:rPr>
              <a:t>.</a:t>
            </a:r>
            <a:endParaRPr lang="en-US" altLang="ko-KR" sz="125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5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250" dirty="0"/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altLang="en-US" sz="1250" dirty="0"/>
              <a:t>제출</a:t>
            </a:r>
            <a:r>
              <a:rPr lang="en-US" altLang="ko" sz="1250" dirty="0"/>
              <a:t>: </a:t>
            </a:r>
            <a:r>
              <a:rPr lang="ko-KR" altLang="en-US" sz="1250" dirty="0" smtClean="0"/>
              <a:t>개인 </a:t>
            </a:r>
            <a:r>
              <a:rPr lang="en-US" altLang="ko-KR" sz="1250" dirty="0" err="1" smtClean="0"/>
              <a:t>github</a:t>
            </a:r>
            <a:r>
              <a:rPr lang="en-US" altLang="ko-KR" sz="1250" dirty="0" smtClean="0"/>
              <a:t> </a:t>
            </a:r>
            <a:r>
              <a:rPr lang="ko-KR" altLang="en-US" sz="1250" dirty="0" smtClean="0"/>
              <a:t>에 올려놓고</a:t>
            </a:r>
            <a:r>
              <a:rPr lang="en-US" altLang="ko-KR" sz="1250" dirty="0" smtClean="0"/>
              <a:t>, </a:t>
            </a:r>
            <a:r>
              <a:rPr lang="en-US" altLang="ko-KR" sz="1250" dirty="0" err="1" smtClean="0"/>
              <a:t>github</a:t>
            </a:r>
            <a:r>
              <a:rPr lang="en-US" altLang="ko-KR" sz="1250" dirty="0" smtClean="0"/>
              <a:t> </a:t>
            </a:r>
            <a:r>
              <a:rPr lang="en-US" altLang="ko-KR" sz="1250" dirty="0" err="1" smtClean="0"/>
              <a:t>url</a:t>
            </a:r>
            <a:r>
              <a:rPr lang="ko-KR" altLang="en-US" sz="1250" dirty="0" smtClean="0"/>
              <a:t>을 과목 숙제 게시판에 텍스트로 올려주세요</a:t>
            </a:r>
            <a:r>
              <a:rPr lang="en-US" altLang="ko-KR" sz="1250" dirty="0" smtClean="0"/>
              <a:t>. </a:t>
            </a:r>
            <a:r>
              <a:rPr lang="ko-KR" altLang="en-US" sz="1250" dirty="0" smtClean="0"/>
              <a:t>참고로 </a:t>
            </a:r>
            <a:r>
              <a:rPr lang="en-US" altLang="ko-KR" sz="1250" dirty="0" err="1" smtClean="0"/>
              <a:t>github</a:t>
            </a:r>
            <a:r>
              <a:rPr lang="en-US" altLang="ko-KR" sz="1250" dirty="0" smtClean="0"/>
              <a:t> </a:t>
            </a:r>
            <a:r>
              <a:rPr lang="en-US" altLang="ko-KR" sz="1250" dirty="0" err="1" smtClean="0"/>
              <a:t>url</a:t>
            </a:r>
            <a:r>
              <a:rPr lang="ko-KR" altLang="en-US" sz="1250" dirty="0" smtClean="0"/>
              <a:t>을 </a:t>
            </a:r>
            <a:r>
              <a:rPr lang="en-US" altLang="ko-KR" sz="1250" dirty="0" smtClean="0"/>
              <a:t>email(</a:t>
            </a:r>
            <a:r>
              <a:rPr lang="en-US" altLang="ko-KR" sz="1250" dirty="0" smtClean="0">
                <a:hlinkClick r:id="rId3"/>
              </a:rPr>
              <a:t>skylee@hanyang.ac.kr</a:t>
            </a:r>
            <a:r>
              <a:rPr lang="en-US" altLang="ko-KR" sz="1250" dirty="0" smtClean="0"/>
              <a:t>)</a:t>
            </a:r>
            <a:r>
              <a:rPr lang="ko-KR" altLang="en-US" sz="1250" dirty="0" smtClean="0"/>
              <a:t>으로 보내주셔도 좋습니다</a:t>
            </a:r>
            <a:r>
              <a:rPr lang="en-US" altLang="ko-KR" sz="1250" dirty="0" smtClean="0"/>
              <a:t>.</a:t>
            </a:r>
            <a:endParaRPr lang="en-US" altLang="ko" sz="1250" dirty="0" smtClean="0"/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250" dirty="0"/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250" dirty="0" smtClean="0"/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altLang="en-US" sz="1250" dirty="0" smtClean="0"/>
              <a:t>기한</a:t>
            </a:r>
            <a:r>
              <a:rPr lang="en-US" altLang="ko-KR" sz="1250" dirty="0" smtClean="0"/>
              <a:t>: 4</a:t>
            </a:r>
            <a:r>
              <a:rPr lang="ko-KR" altLang="en-US" sz="1250" dirty="0" smtClean="0"/>
              <a:t>월</a:t>
            </a:r>
            <a:r>
              <a:rPr lang="en-US" altLang="ko-KR" sz="1250" dirty="0" smtClean="0"/>
              <a:t>20</a:t>
            </a:r>
            <a:r>
              <a:rPr lang="ko-KR" altLang="en-US" sz="1250" dirty="0" smtClean="0"/>
              <a:t>일</a:t>
            </a:r>
            <a:endParaRPr sz="1250" dirty="0"/>
          </a:p>
        </p:txBody>
      </p:sp>
    </p:spTree>
    <p:extLst>
      <p:ext uri="{BB962C8B-B14F-4D97-AF65-F5344CB8AC3E}">
        <p14:creationId xmlns:p14="http://schemas.microsoft.com/office/powerpoint/2010/main" val="2279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1</a:t>
            </a:r>
            <a:endParaRPr sz="1875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838" t="5201" r="1569" b="9401"/>
          <a:stretch/>
        </p:blipFill>
        <p:spPr>
          <a:xfrm>
            <a:off x="1991544" y="990390"/>
            <a:ext cx="9145494" cy="4958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4184" y="6165304"/>
            <a:ext cx="925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이라는걸 설치하려고 며칠째 찾아보고 있는데 해결되지 않아 진행할 수 없었습니다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4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2</a:t>
            </a:r>
            <a:endParaRPr sz="1875" b="1" dirty="0"/>
          </a:p>
        </p:txBody>
      </p:sp>
      <p:sp>
        <p:nvSpPr>
          <p:cNvPr id="935" name="Shape 935"/>
          <p:cNvSpPr txBox="1"/>
          <p:nvPr/>
        </p:nvSpPr>
        <p:spPr>
          <a:xfrm>
            <a:off x="1214811" y="980728"/>
            <a:ext cx="9777733" cy="532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" altLang="en-US" sz="1250" dirty="0">
                <a:solidFill>
                  <a:schemeClr val="dk1"/>
                </a:solidFill>
              </a:rPr>
              <a:t>제공 </a:t>
            </a:r>
            <a:r>
              <a:rPr lang="en-US" altLang="ko" sz="1250" dirty="0" err="1" smtClean="0">
                <a:solidFill>
                  <a:schemeClr val="dk1"/>
                </a:solidFill>
              </a:rPr>
              <a:t>mytranspose</a:t>
            </a:r>
            <a:r>
              <a:rPr lang="en-US" altLang="ko" sz="1250" dirty="0" smtClean="0">
                <a:solidFill>
                  <a:schemeClr val="dk1"/>
                </a:solidFill>
              </a:rPr>
              <a:t> </a:t>
            </a:r>
            <a:r>
              <a:rPr lang="ko-KR" altLang="en-US" sz="1250" dirty="0" smtClean="0">
                <a:solidFill>
                  <a:schemeClr val="dk1"/>
                </a:solidFill>
              </a:rPr>
              <a:t>함수를 </a:t>
            </a:r>
            <a:r>
              <a:rPr lang="en-US" altLang="ko-KR" sz="1250" dirty="0" err="1" smtClean="0">
                <a:solidFill>
                  <a:schemeClr val="dk1"/>
                </a:solidFill>
              </a:rPr>
              <a:t>mytranspose.r</a:t>
            </a:r>
            <a:r>
              <a:rPr lang="en-US" altLang="ko-KR" sz="1250" dirty="0" smtClean="0">
                <a:solidFill>
                  <a:schemeClr val="dk1"/>
                </a:solidFill>
              </a:rPr>
              <a:t> </a:t>
            </a:r>
            <a:r>
              <a:rPr lang="ko-KR" altLang="en-US" sz="1250" dirty="0" smtClean="0">
                <a:solidFill>
                  <a:schemeClr val="dk1"/>
                </a:solidFill>
              </a:rPr>
              <a:t>에 </a:t>
            </a:r>
            <a:r>
              <a:rPr lang="ko-KR" altLang="en-US" sz="1250" dirty="0" err="1" smtClean="0">
                <a:solidFill>
                  <a:schemeClr val="dk1"/>
                </a:solidFill>
              </a:rPr>
              <a:t>저정하시오</a:t>
            </a:r>
            <a:r>
              <a:rPr lang="en-US" altLang="ko-KR" sz="1250" dirty="0" smtClean="0">
                <a:solidFill>
                  <a:schemeClr val="dk1"/>
                </a:solidFill>
              </a:rPr>
              <a:t>.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ko-KR" sz="1250" dirty="0" err="1" smtClean="0">
                <a:solidFill>
                  <a:schemeClr val="dk1"/>
                </a:solidFill>
              </a:rPr>
              <a:t>testmytranspose.r</a:t>
            </a:r>
            <a:r>
              <a:rPr lang="en-US" altLang="ko-KR" sz="1250" dirty="0" smtClean="0">
                <a:solidFill>
                  <a:schemeClr val="dk1"/>
                </a:solidFill>
              </a:rPr>
              <a:t>  </a:t>
            </a:r>
            <a:r>
              <a:rPr lang="ko-KR" altLang="en-US" sz="1250" dirty="0" smtClean="0">
                <a:solidFill>
                  <a:schemeClr val="dk1"/>
                </a:solidFill>
              </a:rPr>
              <a:t>파일을 만들고</a:t>
            </a:r>
            <a:r>
              <a:rPr lang="en-US" altLang="ko-KR" sz="1250" dirty="0" smtClean="0">
                <a:solidFill>
                  <a:schemeClr val="dk1"/>
                </a:solidFill>
              </a:rPr>
              <a:t>, </a:t>
            </a:r>
            <a:r>
              <a:rPr lang="en-US" altLang="ko-KR" sz="1250" dirty="0" err="1">
                <a:solidFill>
                  <a:schemeClr val="dk1"/>
                </a:solidFill>
              </a:rPr>
              <a:t>testmytranspose.r</a:t>
            </a:r>
            <a:r>
              <a:rPr lang="en-US" altLang="ko-KR" sz="1250" dirty="0">
                <a:solidFill>
                  <a:schemeClr val="dk1"/>
                </a:solidFill>
              </a:rPr>
              <a:t> </a:t>
            </a:r>
            <a:r>
              <a:rPr lang="en-US" altLang="ko-KR" sz="1250" dirty="0" smtClean="0">
                <a:solidFill>
                  <a:schemeClr val="dk1"/>
                </a:solidFill>
              </a:rPr>
              <a:t> </a:t>
            </a:r>
            <a:r>
              <a:rPr lang="ko-KR" altLang="en-US" sz="1250" dirty="0" smtClean="0">
                <a:solidFill>
                  <a:schemeClr val="dk1"/>
                </a:solidFill>
              </a:rPr>
              <a:t>파일에는 아래의 입력의 각각 경우들에 대해 </a:t>
            </a:r>
            <a:r>
              <a:rPr kumimoji="0" lang="en-US" altLang="ko-KR" sz="1400" dirty="0" err="1" smtClean="0"/>
              <a:t>assertEquals</a:t>
            </a:r>
            <a:r>
              <a:rPr kumimoji="0" lang="en-US" altLang="ko-KR" sz="1400" dirty="0" smtClean="0"/>
              <a:t> </a:t>
            </a:r>
            <a:r>
              <a:rPr kumimoji="0" lang="ko-KR" altLang="en-US" sz="1400" dirty="0" smtClean="0"/>
              <a:t>형태로 예상 결과가 제대로 나오는지를 테스트 하시오</a:t>
            </a:r>
            <a:r>
              <a:rPr kumimoji="0" lang="en-US" altLang="ko-KR" sz="1400" dirty="0" smtClean="0"/>
              <a:t>. (</a:t>
            </a:r>
            <a:r>
              <a:rPr lang="en-US" altLang="ko" sz="1250" dirty="0" err="1" smtClean="0">
                <a:solidFill>
                  <a:schemeClr val="dk1"/>
                </a:solidFill>
              </a:rPr>
              <a:t>mytranspose</a:t>
            </a:r>
            <a:r>
              <a:rPr lang="en-US" altLang="ko" sz="1250" dirty="0" smtClean="0">
                <a:solidFill>
                  <a:schemeClr val="dk1"/>
                </a:solidFill>
              </a:rPr>
              <a:t> </a:t>
            </a:r>
            <a:r>
              <a:rPr lang="ko-KR" altLang="en-US" sz="1250" dirty="0" smtClean="0">
                <a:solidFill>
                  <a:schemeClr val="dk1"/>
                </a:solidFill>
              </a:rPr>
              <a:t>함수를 </a:t>
            </a:r>
            <a:r>
              <a:rPr lang="en-US" altLang="ko-KR" sz="1250" dirty="0" smtClean="0">
                <a:solidFill>
                  <a:schemeClr val="dk1"/>
                </a:solidFill>
              </a:rPr>
              <a:t>vector </a:t>
            </a:r>
            <a:r>
              <a:rPr lang="ko-KR" altLang="en-US" sz="1250" dirty="0" smtClean="0">
                <a:solidFill>
                  <a:schemeClr val="dk1"/>
                </a:solidFill>
              </a:rPr>
              <a:t>와 </a:t>
            </a:r>
            <a:r>
              <a:rPr lang="en-US" altLang="ko-KR" sz="1250" dirty="0" err="1" smtClean="0">
                <a:solidFill>
                  <a:schemeClr val="dk1"/>
                </a:solidFill>
              </a:rPr>
              <a:t>dataframe</a:t>
            </a:r>
            <a:r>
              <a:rPr lang="ko-KR" altLang="en-US" sz="1250" dirty="0" smtClean="0">
                <a:solidFill>
                  <a:schemeClr val="dk1"/>
                </a:solidFill>
              </a:rPr>
              <a:t>에 대해서도 작동이 되도록 수정해야 함</a:t>
            </a:r>
            <a:r>
              <a:rPr lang="en-US" altLang="ko-KR" sz="1250" dirty="0" smtClean="0">
                <a:solidFill>
                  <a:schemeClr val="dk1"/>
                </a:solidFill>
              </a:rPr>
              <a:t>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250" dirty="0" smtClean="0">
              <a:solidFill>
                <a:schemeClr val="dk1"/>
              </a:solidFill>
            </a:endParaRP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myvar1 &lt;-  matrix(1:10, </a:t>
            </a:r>
            <a:r>
              <a:rPr lang="en-US" sz="1250" dirty="0" err="1">
                <a:solidFill>
                  <a:schemeClr val="dk1"/>
                </a:solidFill>
              </a:rPr>
              <a:t>nrow</a:t>
            </a:r>
            <a:r>
              <a:rPr lang="en-US" sz="1250" dirty="0">
                <a:solidFill>
                  <a:schemeClr val="dk1"/>
                </a:solidFill>
              </a:rPr>
              <a:t>=5, </a:t>
            </a:r>
            <a:r>
              <a:rPr lang="en-US" sz="1250" dirty="0" err="1">
                <a:solidFill>
                  <a:schemeClr val="dk1"/>
                </a:solidFill>
              </a:rPr>
              <a:t>ncol</a:t>
            </a:r>
            <a:r>
              <a:rPr lang="en-US" sz="1250" dirty="0">
                <a:solidFill>
                  <a:schemeClr val="dk1"/>
                </a:solidFill>
              </a:rPr>
              <a:t>=2)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myvar1 &lt;-  matrix(NA, </a:t>
            </a:r>
            <a:r>
              <a:rPr lang="en-US" sz="1250" dirty="0" err="1">
                <a:solidFill>
                  <a:schemeClr val="dk1"/>
                </a:solidFill>
              </a:rPr>
              <a:t>nrow</a:t>
            </a:r>
            <a:r>
              <a:rPr lang="en-US" sz="1250" dirty="0">
                <a:solidFill>
                  <a:schemeClr val="dk1"/>
                </a:solidFill>
              </a:rPr>
              <a:t>=0, </a:t>
            </a:r>
            <a:r>
              <a:rPr lang="en-US" sz="1250" dirty="0" err="1">
                <a:solidFill>
                  <a:schemeClr val="dk1"/>
                </a:solidFill>
              </a:rPr>
              <a:t>ncol</a:t>
            </a:r>
            <a:r>
              <a:rPr lang="en-US" sz="1250" dirty="0">
                <a:solidFill>
                  <a:schemeClr val="dk1"/>
                </a:solidFill>
              </a:rPr>
              <a:t>=0)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myvar1 &lt;-  matrix(c(1,2), </a:t>
            </a:r>
            <a:r>
              <a:rPr lang="en-US" sz="1250" dirty="0" err="1">
                <a:solidFill>
                  <a:schemeClr val="dk1"/>
                </a:solidFill>
              </a:rPr>
              <a:t>nrow</a:t>
            </a:r>
            <a:r>
              <a:rPr lang="en-US" sz="1250" dirty="0">
                <a:solidFill>
                  <a:schemeClr val="dk1"/>
                </a:solidFill>
              </a:rPr>
              <a:t>=1, </a:t>
            </a:r>
            <a:r>
              <a:rPr lang="en-US" sz="1250" dirty="0" err="1">
                <a:solidFill>
                  <a:schemeClr val="dk1"/>
                </a:solidFill>
              </a:rPr>
              <a:t>ncol</a:t>
            </a:r>
            <a:r>
              <a:rPr lang="en-US" sz="1250" dirty="0">
                <a:solidFill>
                  <a:schemeClr val="dk1"/>
                </a:solidFill>
              </a:rPr>
              <a:t>=2)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myvar1 &lt;-  matrix(c(1,2), </a:t>
            </a:r>
            <a:r>
              <a:rPr lang="en-US" sz="1250" dirty="0" err="1">
                <a:solidFill>
                  <a:schemeClr val="dk1"/>
                </a:solidFill>
              </a:rPr>
              <a:t>nrow</a:t>
            </a:r>
            <a:r>
              <a:rPr lang="en-US" sz="1250" dirty="0">
                <a:solidFill>
                  <a:schemeClr val="dk1"/>
                </a:solidFill>
              </a:rPr>
              <a:t>=2, </a:t>
            </a:r>
            <a:r>
              <a:rPr lang="en-US" sz="1250" dirty="0" err="1">
                <a:solidFill>
                  <a:schemeClr val="dk1"/>
                </a:solidFill>
              </a:rPr>
              <a:t>ncol</a:t>
            </a:r>
            <a:r>
              <a:rPr lang="en-US" sz="1250" dirty="0">
                <a:solidFill>
                  <a:schemeClr val="dk1"/>
                </a:solidFill>
              </a:rPr>
              <a:t>=1)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250" dirty="0">
              <a:solidFill>
                <a:schemeClr val="dk1"/>
              </a:solidFill>
            </a:endParaRP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myvar2 &lt;- c(1,2,NA,3)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myvar2 &lt;- c(NA)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myvar2 &lt;- c()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250" dirty="0">
              <a:solidFill>
                <a:schemeClr val="dk1"/>
              </a:solidFill>
            </a:endParaRP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d &lt;- c(1,2,3,4)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e &lt;- c("red", "white", "red", NA)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f &lt;- c(TRUE,TRUE,TRUE,FALSE)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250" dirty="0">
                <a:solidFill>
                  <a:schemeClr val="dk1"/>
                </a:solidFill>
              </a:rPr>
              <a:t>mydata3 &lt;- </a:t>
            </a:r>
            <a:r>
              <a:rPr lang="en-US" sz="1250" dirty="0" err="1">
                <a:solidFill>
                  <a:schemeClr val="dk1"/>
                </a:solidFill>
              </a:rPr>
              <a:t>data.frame</a:t>
            </a:r>
            <a:r>
              <a:rPr lang="en-US" sz="1250" dirty="0">
                <a:solidFill>
                  <a:schemeClr val="dk1"/>
                </a:solidFill>
              </a:rPr>
              <a:t>(</a:t>
            </a:r>
            <a:r>
              <a:rPr lang="en-US" sz="1250" dirty="0" err="1">
                <a:solidFill>
                  <a:schemeClr val="dk1"/>
                </a:solidFill>
              </a:rPr>
              <a:t>d,e,f</a:t>
            </a:r>
            <a:r>
              <a:rPr lang="en-US" sz="1250" dirty="0" smtClean="0">
                <a:solidFill>
                  <a:schemeClr val="dk1"/>
                </a:solidFill>
              </a:rPr>
              <a:t>)</a:t>
            </a:r>
            <a:endParaRPr sz="1250" dirty="0"/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Char char="●"/>
            </a:pPr>
            <a:r>
              <a:rPr lang="ko" altLang="en-US" sz="1250" dirty="0"/>
              <a:t>제출</a:t>
            </a:r>
            <a:r>
              <a:rPr lang="en-US" altLang="ko" sz="1250" dirty="0"/>
              <a:t>: </a:t>
            </a:r>
            <a:r>
              <a:rPr lang="en-US" altLang="ko-KR" sz="1250" dirty="0" err="1">
                <a:solidFill>
                  <a:schemeClr val="dk1"/>
                </a:solidFill>
              </a:rPr>
              <a:t>mytranspose.r</a:t>
            </a:r>
            <a:r>
              <a:rPr lang="en-US" altLang="ko-KR" sz="1250" dirty="0">
                <a:solidFill>
                  <a:schemeClr val="dk1"/>
                </a:solidFill>
              </a:rPr>
              <a:t> </a:t>
            </a:r>
            <a:r>
              <a:rPr lang="ko-KR" altLang="en-US" sz="1250" dirty="0" smtClean="0">
                <a:solidFill>
                  <a:schemeClr val="dk1"/>
                </a:solidFill>
              </a:rPr>
              <a:t>와</a:t>
            </a:r>
            <a:r>
              <a:rPr lang="en-US" altLang="ko-KR" sz="1250" dirty="0" smtClean="0">
                <a:solidFill>
                  <a:schemeClr val="dk1"/>
                </a:solidFill>
              </a:rPr>
              <a:t> </a:t>
            </a:r>
            <a:r>
              <a:rPr lang="en-US" altLang="ko-KR" sz="1250" dirty="0" err="1">
                <a:solidFill>
                  <a:schemeClr val="dk1"/>
                </a:solidFill>
              </a:rPr>
              <a:t>testmytranspose.r</a:t>
            </a:r>
            <a:r>
              <a:rPr lang="en-US" altLang="ko-KR" sz="1250" dirty="0">
                <a:solidFill>
                  <a:schemeClr val="dk1"/>
                </a:solidFill>
              </a:rPr>
              <a:t> </a:t>
            </a:r>
            <a:r>
              <a:rPr lang="ko-KR" altLang="en-US" sz="1250" dirty="0" smtClean="0">
                <a:solidFill>
                  <a:schemeClr val="dk1"/>
                </a:solidFill>
              </a:rPr>
              <a:t>을 </a:t>
            </a:r>
            <a:r>
              <a:rPr lang="en-US" altLang="ko-KR" sz="1250" dirty="0" err="1" smtClean="0">
                <a:solidFill>
                  <a:schemeClr val="dk1"/>
                </a:solidFill>
              </a:rPr>
              <a:t>github</a:t>
            </a:r>
            <a:r>
              <a:rPr lang="en-US" altLang="ko-KR" sz="1250" dirty="0" smtClean="0">
                <a:solidFill>
                  <a:schemeClr val="dk1"/>
                </a:solidFill>
              </a:rPr>
              <a:t> </a:t>
            </a:r>
            <a:r>
              <a:rPr lang="en-US" altLang="ko-KR" sz="1250" dirty="0" err="1" smtClean="0">
                <a:solidFill>
                  <a:schemeClr val="dk1"/>
                </a:solidFill>
              </a:rPr>
              <a:t>url</a:t>
            </a:r>
            <a:r>
              <a:rPr lang="ko-KR" altLang="en-US" sz="1250" dirty="0" smtClean="0">
                <a:solidFill>
                  <a:schemeClr val="dk1"/>
                </a:solidFill>
              </a:rPr>
              <a:t>에 올려 놓고 </a:t>
            </a:r>
            <a:r>
              <a:rPr lang="ko" altLang="en-US" sz="1250" dirty="0"/>
              <a:t>제출</a:t>
            </a:r>
            <a:r>
              <a:rPr lang="en-US" altLang="ko" sz="1250" dirty="0"/>
              <a:t>: </a:t>
            </a:r>
            <a:r>
              <a:rPr lang="ko-KR" altLang="en-US" sz="1250" dirty="0"/>
              <a:t>개인 </a:t>
            </a:r>
            <a:r>
              <a:rPr lang="en-US" altLang="ko-KR" sz="1250" dirty="0" err="1"/>
              <a:t>github</a:t>
            </a:r>
            <a:r>
              <a:rPr lang="en-US" altLang="ko-KR" sz="1250" dirty="0"/>
              <a:t> </a:t>
            </a:r>
            <a:r>
              <a:rPr lang="ko-KR" altLang="en-US" sz="1250" dirty="0"/>
              <a:t>에 올려놓고</a:t>
            </a:r>
            <a:r>
              <a:rPr lang="en-US" altLang="ko-KR" sz="1250" dirty="0"/>
              <a:t>, </a:t>
            </a:r>
            <a:r>
              <a:rPr lang="en-US" altLang="ko-KR" sz="1250" dirty="0" err="1"/>
              <a:t>github</a:t>
            </a:r>
            <a:r>
              <a:rPr lang="en-US" altLang="ko-KR" sz="1250" dirty="0"/>
              <a:t> </a:t>
            </a:r>
            <a:r>
              <a:rPr lang="en-US" altLang="ko-KR" sz="1250" dirty="0" err="1"/>
              <a:t>url</a:t>
            </a:r>
            <a:r>
              <a:rPr lang="ko-KR" altLang="en-US" sz="1250" dirty="0"/>
              <a:t>을 과목 숙제 게시판에 텍스트로 올려주세요</a:t>
            </a:r>
            <a:r>
              <a:rPr lang="en-US" altLang="ko-KR" sz="1250" dirty="0"/>
              <a:t>. </a:t>
            </a:r>
            <a:r>
              <a:rPr lang="ko-KR" altLang="en-US" sz="1250" dirty="0"/>
              <a:t>참고로 </a:t>
            </a:r>
            <a:r>
              <a:rPr lang="en-US" altLang="ko-KR" sz="1250" dirty="0" err="1"/>
              <a:t>github</a:t>
            </a:r>
            <a:r>
              <a:rPr lang="en-US" altLang="ko-KR" sz="1250" dirty="0"/>
              <a:t> </a:t>
            </a:r>
            <a:r>
              <a:rPr lang="en-US" altLang="ko-KR" sz="1250" dirty="0" err="1"/>
              <a:t>url</a:t>
            </a:r>
            <a:r>
              <a:rPr lang="ko-KR" altLang="en-US" sz="1250" dirty="0"/>
              <a:t>을 </a:t>
            </a:r>
            <a:r>
              <a:rPr lang="en-US" altLang="ko-KR" sz="1250" dirty="0"/>
              <a:t>email(</a:t>
            </a:r>
            <a:r>
              <a:rPr lang="en-US" altLang="ko-KR" sz="1250" dirty="0">
                <a:hlinkClick r:id="rId3"/>
              </a:rPr>
              <a:t>skylee@hanyang.ac.kr</a:t>
            </a:r>
            <a:r>
              <a:rPr lang="en-US" altLang="ko-KR" sz="1250" dirty="0"/>
              <a:t>)</a:t>
            </a:r>
            <a:r>
              <a:rPr lang="ko-KR" altLang="en-US" sz="1250" dirty="0"/>
              <a:t>으로 보내주셔도 좋습니다</a:t>
            </a:r>
            <a:r>
              <a:rPr lang="en-US" altLang="ko-KR" sz="1250" dirty="0" smtClean="0"/>
              <a:t>.</a:t>
            </a:r>
            <a:endParaRPr lang="en-US" altLang="ko-KR" sz="1250" dirty="0"/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Char char="●"/>
            </a:pPr>
            <a:r>
              <a:rPr lang="ko-KR" altLang="en-US" sz="1250" dirty="0"/>
              <a:t>기한</a:t>
            </a:r>
            <a:r>
              <a:rPr lang="en-US" altLang="ko-KR" sz="1250" dirty="0"/>
              <a:t>: 4</a:t>
            </a:r>
            <a:r>
              <a:rPr lang="ko-KR" altLang="en-US" sz="1250" dirty="0" smtClean="0"/>
              <a:t>월</a:t>
            </a:r>
            <a:r>
              <a:rPr lang="en-US" altLang="ko-KR" sz="1250" dirty="0" smtClean="0"/>
              <a:t>20</a:t>
            </a:r>
            <a:r>
              <a:rPr lang="ko-KR" altLang="en-US" sz="1250" dirty="0" smtClean="0"/>
              <a:t>일</a:t>
            </a:r>
            <a:endParaRPr lang="ko-KR" altLang="en-US" sz="1250" dirty="0"/>
          </a:p>
        </p:txBody>
      </p:sp>
      <p:sp>
        <p:nvSpPr>
          <p:cNvPr id="4" name="직사각형 3"/>
          <p:cNvSpPr/>
          <p:nvPr/>
        </p:nvSpPr>
        <p:spPr>
          <a:xfrm>
            <a:off x="5951984" y="2924944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ko-KR" altLang="en-US" dirty="0" err="1"/>
              <a:t>mytranspose</a:t>
            </a:r>
            <a:r>
              <a:rPr lang="ko-KR" altLang="en-US" dirty="0"/>
              <a:t> &lt;- </a:t>
            </a:r>
            <a:r>
              <a:rPr lang="ko-KR" altLang="en-US" dirty="0" err="1"/>
              <a:t>function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 {</a:t>
            </a:r>
          </a:p>
          <a:p>
            <a:r>
              <a:rPr lang="ko-KR" altLang="en-US" dirty="0" err="1" smtClean="0"/>
              <a:t>y</a:t>
            </a:r>
            <a:r>
              <a:rPr lang="ko-KR" altLang="en-US" dirty="0" smtClean="0"/>
              <a:t> </a:t>
            </a:r>
            <a:r>
              <a:rPr lang="ko-KR" altLang="en-US" dirty="0"/>
              <a:t>&lt;- </a:t>
            </a:r>
            <a:r>
              <a:rPr lang="ko-KR" altLang="en-US" dirty="0" err="1"/>
              <a:t>matrix</a:t>
            </a:r>
            <a:r>
              <a:rPr lang="ko-KR" altLang="en-US" dirty="0"/>
              <a:t>(1, </a:t>
            </a:r>
            <a:r>
              <a:rPr lang="ko-KR" altLang="en-US" dirty="0" err="1"/>
              <a:t>nrow</a:t>
            </a:r>
            <a:r>
              <a:rPr lang="ko-KR" altLang="en-US" dirty="0"/>
              <a:t>=</a:t>
            </a:r>
            <a:r>
              <a:rPr lang="ko-KR" altLang="en-US" dirty="0" err="1"/>
              <a:t>ncol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), </a:t>
            </a:r>
            <a:r>
              <a:rPr lang="ko-KR" altLang="en-US" dirty="0" err="1"/>
              <a:t>ncol</a:t>
            </a:r>
            <a:r>
              <a:rPr lang="ko-KR" altLang="en-US" dirty="0"/>
              <a:t> = </a:t>
            </a:r>
            <a:r>
              <a:rPr lang="ko-KR" altLang="en-US" dirty="0" err="1"/>
              <a:t>nrow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1:nrow(</a:t>
            </a:r>
            <a:r>
              <a:rPr lang="ko-KR" altLang="en-US" dirty="0" err="1"/>
              <a:t>x</a:t>
            </a:r>
            <a:r>
              <a:rPr lang="ko-KR" altLang="en-US" dirty="0"/>
              <a:t>))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j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1:ncol(</a:t>
            </a:r>
            <a:r>
              <a:rPr lang="ko-KR" altLang="en-US" dirty="0" err="1"/>
              <a:t>x</a:t>
            </a:r>
            <a:r>
              <a:rPr lang="ko-KR" altLang="en-US" dirty="0"/>
              <a:t>)) {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y</a:t>
            </a:r>
            <a:r>
              <a:rPr lang="ko-KR" altLang="en-US" dirty="0"/>
              <a:t>[</a:t>
            </a:r>
            <a:r>
              <a:rPr lang="ko-KR" altLang="en-US" dirty="0" err="1"/>
              <a:t>j,i</a:t>
            </a:r>
            <a:r>
              <a:rPr lang="ko-KR" altLang="en-US" dirty="0"/>
              <a:t>] &lt;- </a:t>
            </a:r>
            <a:r>
              <a:rPr lang="ko-KR" altLang="en-US" dirty="0" err="1"/>
              <a:t>x</a:t>
            </a:r>
            <a:r>
              <a:rPr lang="ko-KR" altLang="en-US" dirty="0"/>
              <a:t>[</a:t>
            </a:r>
            <a:r>
              <a:rPr lang="ko-KR" altLang="en-US" dirty="0" err="1"/>
              <a:t>i,j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  }</a:t>
            </a:r>
          </a:p>
          <a:p>
            <a:r>
              <a:rPr lang="ko-KR" altLang="en-US" dirty="0"/>
              <a:t> }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return</a:t>
            </a:r>
            <a:r>
              <a:rPr lang="ko-KR" altLang="en-US" dirty="0"/>
              <a:t>(</a:t>
            </a:r>
            <a:r>
              <a:rPr lang="ko-KR" altLang="en-US" dirty="0" err="1"/>
              <a:t>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2</a:t>
            </a:r>
            <a:endParaRPr sz="1875" b="1" dirty="0"/>
          </a:p>
        </p:txBody>
      </p:sp>
      <p:sp>
        <p:nvSpPr>
          <p:cNvPr id="935" name="Shape 935"/>
          <p:cNvSpPr txBox="1"/>
          <p:nvPr/>
        </p:nvSpPr>
        <p:spPr>
          <a:xfrm>
            <a:off x="1214811" y="980728"/>
            <a:ext cx="9777733" cy="532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250" dirty="0" smtClean="0">
                <a:solidFill>
                  <a:schemeClr val="dk1"/>
                </a:solidFill>
              </a:rPr>
              <a:t>function setting</a:t>
            </a:r>
            <a:endParaRPr lang="en-US" sz="125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78" y="625944"/>
            <a:ext cx="5620058" cy="56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2</a:t>
            </a:r>
            <a:endParaRPr sz="1875" b="1" dirty="0"/>
          </a:p>
        </p:txBody>
      </p:sp>
      <p:sp>
        <p:nvSpPr>
          <p:cNvPr id="935" name="Shape 935"/>
          <p:cNvSpPr txBox="1"/>
          <p:nvPr/>
        </p:nvSpPr>
        <p:spPr>
          <a:xfrm>
            <a:off x="1214811" y="980728"/>
            <a:ext cx="9777733" cy="532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250" dirty="0" smtClean="0">
                <a:solidFill>
                  <a:schemeClr val="dk1"/>
                </a:solidFill>
              </a:rPr>
              <a:t>myvar1 </a:t>
            </a:r>
            <a:r>
              <a:rPr lang="en-US" sz="1250" dirty="0">
                <a:solidFill>
                  <a:schemeClr val="dk1"/>
                </a:solidFill>
              </a:rPr>
              <a:t>&lt;-  matrix(1:10, </a:t>
            </a:r>
            <a:r>
              <a:rPr lang="en-US" sz="1250" dirty="0" err="1">
                <a:solidFill>
                  <a:schemeClr val="dk1"/>
                </a:solidFill>
              </a:rPr>
              <a:t>nrow</a:t>
            </a:r>
            <a:r>
              <a:rPr lang="en-US" sz="1250" dirty="0">
                <a:solidFill>
                  <a:schemeClr val="dk1"/>
                </a:solidFill>
              </a:rPr>
              <a:t>=5, </a:t>
            </a:r>
            <a:r>
              <a:rPr lang="en-US" sz="1250" dirty="0" err="1">
                <a:solidFill>
                  <a:schemeClr val="dk1"/>
                </a:solidFill>
              </a:rPr>
              <a:t>ncol</a:t>
            </a:r>
            <a:r>
              <a:rPr lang="en-US" sz="1250" dirty="0">
                <a:solidFill>
                  <a:schemeClr val="dk1"/>
                </a:solidFill>
              </a:rPr>
              <a:t>=2</a:t>
            </a:r>
            <a:r>
              <a:rPr lang="en-US" sz="1250" dirty="0" smtClean="0">
                <a:solidFill>
                  <a:schemeClr val="dk1"/>
                </a:solidFill>
              </a:rPr>
              <a:t>)</a:t>
            </a:r>
            <a:endParaRPr lang="en-US" sz="1250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76" y="1934627"/>
            <a:ext cx="5327202" cy="30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2</a:t>
            </a:r>
            <a:endParaRPr sz="1875" b="1" dirty="0"/>
          </a:p>
        </p:txBody>
      </p:sp>
      <p:sp>
        <p:nvSpPr>
          <p:cNvPr id="935" name="Shape 935"/>
          <p:cNvSpPr txBox="1"/>
          <p:nvPr/>
        </p:nvSpPr>
        <p:spPr>
          <a:xfrm>
            <a:off x="1214811" y="980728"/>
            <a:ext cx="9777733" cy="532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r>
              <a:rPr lang="en-US" altLang="ko-KR" sz="1250" dirty="0" smtClean="0">
                <a:solidFill>
                  <a:schemeClr val="dk1"/>
                </a:solidFill>
              </a:rPr>
              <a:t>myvar1 </a:t>
            </a:r>
            <a:r>
              <a:rPr lang="en-US" altLang="ko-KR" sz="1250" dirty="0">
                <a:solidFill>
                  <a:schemeClr val="dk1"/>
                </a:solidFill>
              </a:rPr>
              <a:t>&lt;-  matrix(NA, </a:t>
            </a:r>
            <a:r>
              <a:rPr lang="en-US" altLang="ko-KR" sz="1250" dirty="0" err="1">
                <a:solidFill>
                  <a:schemeClr val="dk1"/>
                </a:solidFill>
              </a:rPr>
              <a:t>nrow</a:t>
            </a:r>
            <a:r>
              <a:rPr lang="en-US" altLang="ko-KR" sz="1250" dirty="0">
                <a:solidFill>
                  <a:schemeClr val="dk1"/>
                </a:solidFill>
              </a:rPr>
              <a:t>=0, </a:t>
            </a:r>
            <a:r>
              <a:rPr lang="en-US" altLang="ko-KR" sz="1250" dirty="0" err="1">
                <a:solidFill>
                  <a:schemeClr val="dk1"/>
                </a:solidFill>
              </a:rPr>
              <a:t>ncol</a:t>
            </a:r>
            <a:r>
              <a:rPr lang="en-US" altLang="ko-KR" sz="1250" dirty="0">
                <a:solidFill>
                  <a:schemeClr val="dk1"/>
                </a:solidFill>
              </a:rPr>
              <a:t>=0</a:t>
            </a:r>
            <a:r>
              <a:rPr lang="en-US" altLang="ko-KR" sz="1250" dirty="0" smtClean="0">
                <a:solidFill>
                  <a:schemeClr val="dk1"/>
                </a:solidFill>
              </a:rPr>
              <a:t>)</a:t>
            </a: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r>
              <a:rPr lang="en-US" altLang="ko-KR" sz="1250" dirty="0" smtClean="0">
                <a:solidFill>
                  <a:schemeClr val="dk1"/>
                </a:solidFill>
              </a:rPr>
              <a:t>myvar1 </a:t>
            </a:r>
            <a:r>
              <a:rPr lang="en-US" altLang="ko-KR" sz="1250" dirty="0">
                <a:solidFill>
                  <a:schemeClr val="dk1"/>
                </a:solidFill>
              </a:rPr>
              <a:t>&lt;-  matrix(c(1,2), </a:t>
            </a:r>
            <a:r>
              <a:rPr lang="en-US" altLang="ko-KR" sz="1250" dirty="0" err="1">
                <a:solidFill>
                  <a:schemeClr val="dk1"/>
                </a:solidFill>
              </a:rPr>
              <a:t>nrow</a:t>
            </a:r>
            <a:r>
              <a:rPr lang="en-US" altLang="ko-KR" sz="1250" dirty="0">
                <a:solidFill>
                  <a:schemeClr val="dk1"/>
                </a:solidFill>
              </a:rPr>
              <a:t>=1, </a:t>
            </a:r>
            <a:r>
              <a:rPr lang="en-US" altLang="ko-KR" sz="1250" dirty="0" err="1">
                <a:solidFill>
                  <a:schemeClr val="dk1"/>
                </a:solidFill>
              </a:rPr>
              <a:t>ncol</a:t>
            </a:r>
            <a:r>
              <a:rPr lang="en-US" altLang="ko-KR" sz="1250" dirty="0">
                <a:solidFill>
                  <a:schemeClr val="dk1"/>
                </a:solidFill>
              </a:rPr>
              <a:t>=2</a:t>
            </a:r>
            <a:r>
              <a:rPr lang="en-US" altLang="ko-KR" sz="1250" dirty="0" smtClean="0">
                <a:solidFill>
                  <a:schemeClr val="dk1"/>
                </a:solidFill>
              </a:rPr>
              <a:t>)</a:t>
            </a: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r>
              <a:rPr lang="en-US" altLang="ko-KR" sz="1250" dirty="0">
                <a:solidFill>
                  <a:schemeClr val="dk1"/>
                </a:solidFill>
              </a:rPr>
              <a:t>myvar1 &lt;-  matrix(c(1,2), </a:t>
            </a:r>
            <a:r>
              <a:rPr lang="en-US" altLang="ko-KR" sz="1250" dirty="0" err="1">
                <a:solidFill>
                  <a:schemeClr val="dk1"/>
                </a:solidFill>
              </a:rPr>
              <a:t>nrow</a:t>
            </a:r>
            <a:r>
              <a:rPr lang="en-US" altLang="ko-KR" sz="1250" dirty="0">
                <a:solidFill>
                  <a:schemeClr val="dk1"/>
                </a:solidFill>
              </a:rPr>
              <a:t>=2, </a:t>
            </a:r>
            <a:r>
              <a:rPr lang="en-US" altLang="ko-KR" sz="1250" dirty="0" err="1">
                <a:solidFill>
                  <a:schemeClr val="dk1"/>
                </a:solidFill>
              </a:rPr>
              <a:t>ncol</a:t>
            </a:r>
            <a:r>
              <a:rPr lang="en-US" altLang="ko-KR" sz="1250" dirty="0">
                <a:solidFill>
                  <a:schemeClr val="dk1"/>
                </a:solidFill>
              </a:rPr>
              <a:t>=1</a:t>
            </a:r>
            <a:r>
              <a:rPr lang="en-US" altLang="ko-KR" sz="1250" dirty="0" smtClean="0">
                <a:solidFill>
                  <a:schemeClr val="dk1"/>
                </a:solidFill>
              </a:rPr>
              <a:t>)</a:t>
            </a:r>
            <a:endParaRPr lang="en-US" altLang="ko-KR" sz="125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412776"/>
            <a:ext cx="4690777" cy="10142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567" y="2924944"/>
            <a:ext cx="4238625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5025272"/>
            <a:ext cx="3467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2</a:t>
            </a:r>
            <a:endParaRPr sz="1875" b="1" dirty="0"/>
          </a:p>
        </p:txBody>
      </p:sp>
      <p:sp>
        <p:nvSpPr>
          <p:cNvPr id="935" name="Shape 935"/>
          <p:cNvSpPr txBox="1"/>
          <p:nvPr/>
        </p:nvSpPr>
        <p:spPr>
          <a:xfrm>
            <a:off x="1214811" y="980728"/>
            <a:ext cx="9777733" cy="532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r>
              <a:rPr lang="en-US" altLang="ko-KR" sz="1250" dirty="0" smtClean="0">
                <a:solidFill>
                  <a:schemeClr val="dk1"/>
                </a:solidFill>
              </a:rPr>
              <a:t>myvar2 </a:t>
            </a:r>
            <a:r>
              <a:rPr lang="en-US" altLang="ko-KR" sz="1250" dirty="0">
                <a:solidFill>
                  <a:schemeClr val="dk1"/>
                </a:solidFill>
              </a:rPr>
              <a:t>&lt;- c(1,2,NA,3</a:t>
            </a:r>
            <a:r>
              <a:rPr lang="en-US" altLang="ko-KR" sz="1250" dirty="0" smtClean="0">
                <a:solidFill>
                  <a:schemeClr val="dk1"/>
                </a:solidFill>
              </a:rPr>
              <a:t>)</a:t>
            </a: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r>
              <a:rPr lang="en-US" altLang="ko-KR" sz="1250" dirty="0" smtClean="0">
                <a:solidFill>
                  <a:schemeClr val="dk1"/>
                </a:solidFill>
              </a:rPr>
              <a:t>myvar2 </a:t>
            </a:r>
            <a:r>
              <a:rPr lang="en-US" altLang="ko-KR" sz="1250" dirty="0">
                <a:solidFill>
                  <a:schemeClr val="dk1"/>
                </a:solidFill>
              </a:rPr>
              <a:t>&lt;- c(NA</a:t>
            </a:r>
            <a:r>
              <a:rPr lang="en-US" altLang="ko-KR" sz="1250" dirty="0" smtClean="0">
                <a:solidFill>
                  <a:schemeClr val="dk1"/>
                </a:solidFill>
              </a:rPr>
              <a:t>)</a:t>
            </a: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r>
              <a:rPr lang="en-US" altLang="ko-KR" sz="1250" dirty="0">
                <a:solidFill>
                  <a:schemeClr val="dk1"/>
                </a:solidFill>
              </a:rPr>
              <a:t>myvar2 &lt;- c</a:t>
            </a:r>
            <a:r>
              <a:rPr lang="en-US" altLang="ko-KR" sz="1250" dirty="0" smtClean="0">
                <a:solidFill>
                  <a:schemeClr val="dk1"/>
                </a:solidFill>
              </a:rPr>
              <a:t>()</a:t>
            </a:r>
            <a:endParaRPr lang="en-US" altLang="ko-KR" sz="1250" dirty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 smtClean="0">
              <a:solidFill>
                <a:schemeClr val="dk1"/>
              </a:solidFill>
            </a:endParaRP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404105"/>
            <a:ext cx="2581656" cy="1671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35" y="2708920"/>
            <a:ext cx="2477929" cy="1129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38" y="4543595"/>
            <a:ext cx="2256645" cy="10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1170906" y="549124"/>
            <a:ext cx="2012445" cy="3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" sz="1875" b="1" dirty="0" smtClean="0"/>
              <a:t>Assignment 2</a:t>
            </a:r>
            <a:endParaRPr sz="1875" b="1" dirty="0"/>
          </a:p>
        </p:txBody>
      </p:sp>
      <p:sp>
        <p:nvSpPr>
          <p:cNvPr id="935" name="Shape 935"/>
          <p:cNvSpPr txBox="1"/>
          <p:nvPr/>
        </p:nvSpPr>
        <p:spPr>
          <a:xfrm>
            <a:off x="1214811" y="980728"/>
            <a:ext cx="9777733" cy="532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616" tIns="47616" rIns="47616" bIns="47616" anchor="t" anchorCtr="0">
            <a:noAutofit/>
          </a:bodyPr>
          <a:lstStyle/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ko-KR" sz="1250" dirty="0" smtClean="0">
                <a:solidFill>
                  <a:schemeClr val="dk1"/>
                </a:solidFill>
              </a:rPr>
              <a:t>d </a:t>
            </a:r>
            <a:r>
              <a:rPr lang="en-US" altLang="ko-KR" sz="1250" dirty="0">
                <a:solidFill>
                  <a:schemeClr val="dk1"/>
                </a:solidFill>
              </a:rPr>
              <a:t>&lt;- c(1,2,3,4)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ko-KR" sz="1250" dirty="0">
                <a:solidFill>
                  <a:schemeClr val="dk1"/>
                </a:solidFill>
              </a:rPr>
              <a:t>e &lt;- c("red", "white", "red", NA)</a:t>
            </a: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ko-KR" sz="1250" dirty="0">
                <a:solidFill>
                  <a:schemeClr val="dk1"/>
                </a:solidFill>
              </a:rPr>
              <a:t>f &lt;- c(TRUE,TRUE,TRUE,FALSE</a:t>
            </a:r>
            <a:r>
              <a:rPr lang="en-US" altLang="ko-KR" sz="1250" dirty="0" smtClean="0">
                <a:solidFill>
                  <a:schemeClr val="dk1"/>
                </a:solidFill>
              </a:rPr>
              <a:t>)</a:t>
            </a:r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r>
              <a:rPr lang="en-US" altLang="ko-KR" sz="1250" dirty="0">
                <a:solidFill>
                  <a:schemeClr val="dk1"/>
                </a:solidFill>
              </a:rPr>
              <a:t>mydata3 &lt;- </a:t>
            </a:r>
            <a:r>
              <a:rPr lang="en-US" altLang="ko-KR" sz="1250" dirty="0" err="1">
                <a:solidFill>
                  <a:schemeClr val="dk1"/>
                </a:solidFill>
              </a:rPr>
              <a:t>data.frame</a:t>
            </a:r>
            <a:r>
              <a:rPr lang="en-US" altLang="ko-KR" sz="1250" dirty="0">
                <a:solidFill>
                  <a:schemeClr val="dk1"/>
                </a:solidFill>
              </a:rPr>
              <a:t>(</a:t>
            </a:r>
            <a:r>
              <a:rPr lang="en-US" altLang="ko-KR" sz="1250" dirty="0" err="1">
                <a:solidFill>
                  <a:schemeClr val="dk1"/>
                </a:solidFill>
              </a:rPr>
              <a:t>d,e,f</a:t>
            </a:r>
            <a:r>
              <a:rPr lang="en-US" altLang="ko-KR" sz="1250" dirty="0">
                <a:solidFill>
                  <a:schemeClr val="dk1"/>
                </a:solidFill>
              </a:rPr>
              <a:t>)</a:t>
            </a:r>
            <a:endParaRPr lang="en-US" altLang="ko-KR" sz="1250" dirty="0" smtClean="0">
              <a:solidFill>
                <a:schemeClr val="dk1"/>
              </a:solidFill>
            </a:endParaRPr>
          </a:p>
          <a:p>
            <a:pPr marL="3968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ko-KR" sz="1250" dirty="0"/>
          </a:p>
          <a:p>
            <a:pPr marL="238110" indent="-1984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●"/>
            </a:pPr>
            <a:endParaRPr lang="en-US" altLang="ko-KR" sz="125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37" y="2416494"/>
            <a:ext cx="4783325" cy="33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40326</TotalTime>
  <Words>367</Words>
  <Application>Microsoft Office PowerPoint</Application>
  <PresentationFormat>와이드스크린</PresentationFormat>
  <Paragraphs>75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Helvetica Neue</vt:lpstr>
      <vt:lpstr>HY견고딕</vt:lpstr>
      <vt:lpstr>굴림</vt:lpstr>
      <vt:lpstr>나눔고딕</vt:lpstr>
      <vt:lpstr>나눔고딕 ExtraBold</vt:lpstr>
      <vt:lpstr>맑은 고딕</vt:lpstr>
      <vt:lpstr>Arial</vt:lpstr>
      <vt:lpstr>Arial Narrow</vt:lpstr>
      <vt:lpstr>Times New Roman</vt:lpstr>
      <vt:lpstr>Wingdings 2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KOREA</cp:lastModifiedBy>
  <cp:revision>2098</cp:revision>
  <cp:lastPrinted>2014-10-27T02:25:47Z</cp:lastPrinted>
  <dcterms:created xsi:type="dcterms:W3CDTF">2006-10-05T04:04:58Z</dcterms:created>
  <dcterms:modified xsi:type="dcterms:W3CDTF">2021-04-18T12:07:35Z</dcterms:modified>
</cp:coreProperties>
</file>