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CF6DD-854E-4BB7-8D06-B349F1CE9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D534D9-5682-45BA-B183-95E096B90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D56C8-9638-4CA5-A92C-5DD81042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33FB-63BC-47A6-8230-D157F3C17FD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283AD5-BF2A-4188-A193-D851A16A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283BE3-4C0D-4137-A92D-7F2BD951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E7ED-D85B-4EF2-99B3-CC46D1FCD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58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5867-48B6-45EB-BD03-CBDF94AC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59B3A9-92CF-44CD-AF01-7547089FC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B6DEF-D381-4F17-AE8C-46D40B13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33FB-63BC-47A6-8230-D157F3C17FD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E8B128-FD79-4133-A5E9-7EAC6E6E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635C15-8E1F-4CF4-A4EF-8D939A34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E7ED-D85B-4EF2-99B3-CC46D1FCD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84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742037-9695-445A-ADE2-120C79C69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8CDED-9625-4347-8688-C84B459EE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5DB53-42E8-477E-9F03-210F76F3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33FB-63BC-47A6-8230-D157F3C17FD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431A7-179F-47E5-B980-00DF1DF4E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8CCF93-283A-42F6-AFC4-E2452625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E7ED-D85B-4EF2-99B3-CC46D1FCD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83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76E88-5EA6-40D5-8099-FEE117FA1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994CB-21F7-46C2-88A3-D912DC740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0A5A6-44A5-41ED-8581-D49F70BDD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33FB-63BC-47A6-8230-D157F3C17FD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1101E-5355-4C97-9B69-5540BE75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52F9A-7A4A-4AB2-90DB-39D1AB2C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E7ED-D85B-4EF2-99B3-CC46D1FCD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2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ED819-450A-4141-A542-3AD0C6A73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8016E3-9800-4545-B010-0F1B62DFE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F024A1-8CBD-46EE-8EEC-93586D58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33FB-63BC-47A6-8230-D157F3C17FD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001AAB-5B72-48B0-A56E-C4DEE69F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181DDB-99FA-47C1-8C00-7C3B58C6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E7ED-D85B-4EF2-99B3-CC46D1FCD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16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CC4F8-B00C-4E8F-A77A-1A920E7F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7F67F-C920-4C5D-A7F1-12BCCCBC6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F79DD6-972F-4900-A7F8-122D99A20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65533-A0D9-4260-9116-D8AF90E3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33FB-63BC-47A6-8230-D157F3C17FD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95D84D-C1BD-46DF-BC24-42942675F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4DD1B3-CA9B-4DEB-A608-231F6AF55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E7ED-D85B-4EF2-99B3-CC46D1FCD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98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3330A-27CB-49E7-BFB2-A3ED50D7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605F88-7DC9-451C-89D7-D5269A5C8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D09CF2-0EFD-4903-B3C7-2AB7C59ED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4AFD1A-835B-4586-899B-BFB262B72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512794-9DB0-44C1-9103-A6943BEA9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5CF713-41B5-4C49-9180-E069337D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33FB-63BC-47A6-8230-D157F3C17FD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F6FF9E-B445-46F8-A76C-67A4F427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EB85C0-E2AA-4CED-9F81-F85F2AB51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E7ED-D85B-4EF2-99B3-CC46D1FCD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6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A5F44-DDAF-4E15-B085-DC144E23D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BD62D8-FEB0-4F3A-A0FD-61D893E73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33FB-63BC-47A6-8230-D157F3C17FD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86BA1F-E887-403D-83FC-0729C2D9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FC529-601A-45C4-A14F-44F20261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E7ED-D85B-4EF2-99B3-CC46D1FCD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18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5DD115-AF3D-41A0-BFE4-508AF408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33FB-63BC-47A6-8230-D157F3C17FD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828CD-01C1-48CA-9F96-0DDDDF280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57D019-31AC-4388-913C-2B3F7C7E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E7ED-D85B-4EF2-99B3-CC46D1FCD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73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25BB0-C180-4FE4-8F9D-32039FE2A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ACB727-D5E9-48A3-A6B3-84DB2B5C1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C53762-32D0-41C2-8455-F1099A2D0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08B8F0-CFB7-4A0E-870C-8E3F12668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33FB-63BC-47A6-8230-D157F3C17FD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A5A484-7278-4729-9F70-66F56440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A6607B-5EBA-453D-8E42-C8080686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E7ED-D85B-4EF2-99B3-CC46D1FCD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82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1E76F-2C91-42F9-84D0-BCBF6106D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C1C903-A292-4A54-9ADA-C7ED2BE2A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26DEFE-0323-42B8-9C88-BB77C22B6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BE6C9-2DE9-4411-857E-827F474F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33FB-63BC-47A6-8230-D157F3C17FD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5490A0-885F-48D6-8E30-1B311F79D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9CB1D1-4B5E-48C7-BC3B-D9B425C4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E7ED-D85B-4EF2-99B3-CC46D1FCD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43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1C5C5D-8795-4917-A497-3CCFB809B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3D59EB-775B-4834-8F66-8E0FCE6F2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E10510-CB57-4007-B631-F0F40099D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B33FB-63BC-47A6-8230-D157F3C17FD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1830D-F405-4615-B9D8-823620206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AFC5C-3774-4E1B-ADD9-49F316FC0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8E7ED-D85B-4EF2-99B3-CC46D1FCD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42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2EE58-8332-4776-96CB-199A37426E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대상 수상작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E215BA-919E-47F4-AB50-3090677F07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978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대상 수상작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대상 수상작</dc:title>
  <dc:creator>213</dc:creator>
  <cp:lastModifiedBy>213</cp:lastModifiedBy>
  <cp:revision>1</cp:revision>
  <dcterms:created xsi:type="dcterms:W3CDTF">2023-03-15T05:37:01Z</dcterms:created>
  <dcterms:modified xsi:type="dcterms:W3CDTF">2023-03-15T05:37:12Z</dcterms:modified>
</cp:coreProperties>
</file>