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5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3D1F83-1016-440D-915C-364700FE470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00E81-B56F-4C8D-8938-A747AAD4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D04C-3873-4E14-A559-712B05E5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844" y="264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MQTT</a:t>
            </a:r>
            <a:br>
              <a:rPr lang="en-US" dirty="0"/>
            </a:br>
            <a:r>
              <a:rPr lang="en-US" dirty="0"/>
              <a:t>(Message Queuing Telemetry Transport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9A560-E6AD-4B82-AC35-336F875BB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Kyle J Cooper</a:t>
            </a:r>
          </a:p>
        </p:txBody>
      </p:sp>
    </p:spTree>
    <p:extLst>
      <p:ext uri="{BB962C8B-B14F-4D97-AF65-F5344CB8AC3E}">
        <p14:creationId xmlns:p14="http://schemas.microsoft.com/office/powerpoint/2010/main" val="40925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817-8F78-4430-9C05-5D0D6A3EF422}"/>
              </a:ext>
            </a:extLst>
          </p:cNvPr>
          <p:cNvSpPr txBox="1">
            <a:spLocks/>
          </p:cNvSpPr>
          <p:nvPr/>
        </p:nvSpPr>
        <p:spPr>
          <a:xfrm>
            <a:off x="1448844" y="264331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What is MQTT?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15DD1-FB81-4B8E-87E3-B318E48A25EE}"/>
              </a:ext>
            </a:extLst>
          </p:cNvPr>
          <p:cNvSpPr txBox="1">
            <a:spLocks/>
          </p:cNvSpPr>
          <p:nvPr/>
        </p:nvSpPr>
        <p:spPr>
          <a:xfrm>
            <a:off x="2602177" y="1071439"/>
            <a:ext cx="6987645" cy="347194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MQTT is a messaging protocol designed for connections in remote locations that require limited bandwidth.</a:t>
            </a:r>
          </a:p>
          <a:p>
            <a:pPr marL="0" indent="0">
              <a:buNone/>
            </a:pPr>
            <a:r>
              <a:rPr lang="en-US" dirty="0"/>
              <a:t>(Sensors, Light switches, monitoring software.)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Telemetry: </a:t>
            </a:r>
            <a:r>
              <a:rPr lang="en-US" i="1" dirty="0"/>
              <a:t>“the process of recording and transmitting the readings of an instrument.”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890339-E0B8-4C2E-8553-187E914A470F}"/>
              </a:ext>
            </a:extLst>
          </p:cNvPr>
          <p:cNvSpPr txBox="1">
            <a:spLocks/>
          </p:cNvSpPr>
          <p:nvPr/>
        </p:nvSpPr>
        <p:spPr>
          <a:xfrm>
            <a:off x="2527021" y="4543385"/>
            <a:ext cx="6987645" cy="17368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MQTT was designed in 1999 by Andy </a:t>
            </a:r>
            <a:r>
              <a:rPr lang="en-US" dirty="0" err="1"/>
              <a:t>Standford</a:t>
            </a:r>
            <a:r>
              <a:rPr lang="en-US" dirty="0"/>
              <a:t>-Clark of IBM and Arlen Nipper of Cirrus Link, but wasn’t made an ISO standard until 2013.</a:t>
            </a:r>
          </a:p>
          <a:p>
            <a:pPr marL="0" indent="0">
              <a:buNone/>
            </a:pPr>
            <a:r>
              <a:rPr lang="en-US" dirty="0"/>
              <a:t>(ISO/ICE PRE 20922)</a:t>
            </a:r>
          </a:p>
        </p:txBody>
      </p:sp>
    </p:spTree>
    <p:extLst>
      <p:ext uri="{BB962C8B-B14F-4D97-AF65-F5344CB8AC3E}">
        <p14:creationId xmlns:p14="http://schemas.microsoft.com/office/powerpoint/2010/main" val="18787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440-82B7-423D-B00B-DF833B5CDC70}"/>
              </a:ext>
            </a:extLst>
          </p:cNvPr>
          <p:cNvSpPr txBox="1">
            <a:spLocks/>
          </p:cNvSpPr>
          <p:nvPr/>
        </p:nvSpPr>
        <p:spPr>
          <a:xfrm>
            <a:off x="1448844" y="264331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How it works?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242FE-DE45-479A-A571-D6AD16B5AE0E}"/>
              </a:ext>
            </a:extLst>
          </p:cNvPr>
          <p:cNvSpPr txBox="1">
            <a:spLocks/>
          </p:cNvSpPr>
          <p:nvPr/>
        </p:nvSpPr>
        <p:spPr>
          <a:xfrm>
            <a:off x="2602177" y="1071439"/>
            <a:ext cx="6987645" cy="53107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MQTT uses a publisher/subscriber messaging model. Where one device acts as a </a:t>
            </a:r>
            <a:r>
              <a:rPr lang="en-US" b="1" dirty="0"/>
              <a:t>broker</a:t>
            </a:r>
            <a:r>
              <a:rPr lang="en-US" dirty="0"/>
              <a:t> who broadcasts to all </a:t>
            </a:r>
            <a:r>
              <a:rPr lang="en-US" b="1" dirty="0"/>
              <a:t>subscribers</a:t>
            </a:r>
            <a:r>
              <a:rPr lang="en-US" dirty="0"/>
              <a:t> anything that is published to the broker.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described to work in a similar way to broadcast Television.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12BF-6ACC-413A-933F-E3A66C2F52EE}"/>
              </a:ext>
            </a:extLst>
          </p:cNvPr>
          <p:cNvSpPr txBox="1">
            <a:spLocks/>
          </p:cNvSpPr>
          <p:nvPr/>
        </p:nvSpPr>
        <p:spPr>
          <a:xfrm>
            <a:off x="1448844" y="264331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MQTT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A15BF-0F76-4280-BFEB-9D8E745B7C47}"/>
              </a:ext>
            </a:extLst>
          </p:cNvPr>
          <p:cNvSpPr txBox="1">
            <a:spLocks/>
          </p:cNvSpPr>
          <p:nvPr/>
        </p:nvSpPr>
        <p:spPr>
          <a:xfrm>
            <a:off x="2602177" y="1071438"/>
            <a:ext cx="6987645" cy="217417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MQTT control packet, has three parts to it.</a:t>
            </a:r>
          </a:p>
          <a:p>
            <a:r>
              <a:rPr lang="en-US" dirty="0"/>
              <a:t> Fixed Header</a:t>
            </a:r>
          </a:p>
          <a:p>
            <a:r>
              <a:rPr lang="en-US" dirty="0"/>
              <a:t>Variable Header</a:t>
            </a:r>
          </a:p>
          <a:p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28728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FD5-FFE7-46D9-8B2A-95D8A17C1A58}"/>
              </a:ext>
            </a:extLst>
          </p:cNvPr>
          <p:cNvSpPr txBox="1">
            <a:spLocks/>
          </p:cNvSpPr>
          <p:nvPr/>
        </p:nvSpPr>
        <p:spPr>
          <a:xfrm>
            <a:off x="1448844" y="264331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Fixed Header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61C99-191A-4F16-AA65-F9D622E0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49403"/>
              </p:ext>
            </p:extLst>
          </p:nvPr>
        </p:nvGraphicFramePr>
        <p:xfrm>
          <a:off x="2523994" y="1052125"/>
          <a:ext cx="7609563" cy="2066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507">
                  <a:extLst>
                    <a:ext uri="{9D8B030D-6E8A-4147-A177-3AD203B41FA5}">
                      <a16:colId xmlns:a16="http://schemas.microsoft.com/office/drawing/2014/main" val="4145502478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3677198399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3918311012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3084844956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1575532835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2095330868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1422139938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760414332"/>
                    </a:ext>
                  </a:extLst>
                </a:gridCol>
                <a:gridCol w="845507">
                  <a:extLst>
                    <a:ext uri="{9D8B030D-6E8A-4147-A177-3AD203B41FA5}">
                      <a16:colId xmlns:a16="http://schemas.microsoft.com/office/drawing/2014/main" val="1032493149"/>
                    </a:ext>
                  </a:extLst>
                </a:gridCol>
              </a:tblGrid>
              <a:tr h="688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51829757"/>
                  </a:ext>
                </a:extLst>
              </a:tr>
              <a:tr h="68895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Message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DUP flag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QoS level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00533785"/>
                  </a:ext>
                </a:extLst>
              </a:tr>
              <a:tr h="68895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Remaining 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623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2E5072-A9FF-4A74-A9B1-9C9DB43F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85637"/>
              </p:ext>
            </p:extLst>
          </p:nvPr>
        </p:nvGraphicFramePr>
        <p:xfrm>
          <a:off x="1749469" y="3344449"/>
          <a:ext cx="10018710" cy="2661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74679088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653293684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78162546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52359122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4156824834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737757260"/>
                    </a:ext>
                  </a:extLst>
                </a:gridCol>
              </a:tblGrid>
              <a:tr h="53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QoS 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16849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 most once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Fire and Forget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&lt;=1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393020130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 least once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Acknowledged delivery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&gt;=1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2362647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Exactly once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Assured delivery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3076128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Reserved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2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2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1D6B-9E36-4FE3-9DA5-021F48326098}"/>
              </a:ext>
            </a:extLst>
          </p:cNvPr>
          <p:cNvSpPr txBox="1">
            <a:spLocks/>
          </p:cNvSpPr>
          <p:nvPr/>
        </p:nvSpPr>
        <p:spPr>
          <a:xfrm>
            <a:off x="1448844" y="264331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Variable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A6ADE-ED85-41ED-B1CD-DE9739C15875}"/>
              </a:ext>
            </a:extLst>
          </p:cNvPr>
          <p:cNvSpPr txBox="1">
            <a:spLocks/>
          </p:cNvSpPr>
          <p:nvPr/>
        </p:nvSpPr>
        <p:spPr>
          <a:xfrm>
            <a:off x="2602177" y="1071438"/>
            <a:ext cx="6987645" cy="3134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contains information about the message type being send and is different depending on what type of message is being send.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“ CONNECT” messages have a </a:t>
            </a:r>
            <a:r>
              <a:rPr lang="en-US" b="1" dirty="0"/>
              <a:t>will</a:t>
            </a:r>
            <a:r>
              <a:rPr lang="en-US" dirty="0"/>
              <a:t> flag that allows clients to create a “last will and testament”, which will be sent if the client becomes unreachable.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44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2882-A997-409A-8DE6-A2F0E1C35A2E}"/>
              </a:ext>
            </a:extLst>
          </p:cNvPr>
          <p:cNvSpPr txBox="1">
            <a:spLocks/>
          </p:cNvSpPr>
          <p:nvPr/>
        </p:nvSpPr>
        <p:spPr>
          <a:xfrm>
            <a:off x="1448844" y="264331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Payload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2F20-DAB4-49A1-95CC-571B0E4E0846}"/>
              </a:ext>
            </a:extLst>
          </p:cNvPr>
          <p:cNvSpPr txBox="1">
            <a:spLocks/>
          </p:cNvSpPr>
          <p:nvPr/>
        </p:nvSpPr>
        <p:spPr>
          <a:xfrm>
            <a:off x="2602177" y="1071438"/>
            <a:ext cx="6987645" cy="31346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payload contains the user message and is encoded as UTF-8 strings.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CONNECT, SUBSRIBE, and SUBACK are the only message types that have a payload.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24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05CE-E37F-43B6-BE05-9992081AD9D3}"/>
              </a:ext>
            </a:extLst>
          </p:cNvPr>
          <p:cNvSpPr txBox="1">
            <a:spLocks/>
          </p:cNvSpPr>
          <p:nvPr/>
        </p:nvSpPr>
        <p:spPr>
          <a:xfrm>
            <a:off x="1524000" y="2655838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4105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303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Parallax</vt:lpstr>
      <vt:lpstr>MQTT (Message Queuing Telemetry Transport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(Message Queuing Telemetry Transport )</dc:title>
  <dc:creator>Cooper, Kyle Jacob</dc:creator>
  <cp:lastModifiedBy>Cooper, Kyle Jacob</cp:lastModifiedBy>
  <cp:revision>30</cp:revision>
  <dcterms:created xsi:type="dcterms:W3CDTF">2018-11-28T15:57:46Z</dcterms:created>
  <dcterms:modified xsi:type="dcterms:W3CDTF">2018-11-28T17:01:15Z</dcterms:modified>
</cp:coreProperties>
</file>