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9" r:id="rId7"/>
    <p:sldId id="279" r:id="rId8"/>
    <p:sldId id="275" r:id="rId9"/>
    <p:sldId id="276" r:id="rId10"/>
    <p:sldId id="278" r:id="rId1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0DB321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58EE21-B80B-4E8A-A637-25862F048C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5월 18일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B7DA79-E2D3-4599-81AC-5FBE3722DDE5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92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6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3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2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593826-B1EE-4CFE-8EAC-B0022F1736EA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7447B2-F34B-4734-A909-022F62A993A4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570F6D-43B8-4AA5-BD5A-30D710FA1272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7FCFCE-DF80-47D4-9BEF-7BD44C5085C4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B4C30B-DE89-4AC8-BDBD-BFBB3D9768C4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57F09F-2115-4DDB-938B-D5674F313C2C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FAF592-12D0-4B42-ACD3-FB9FA968F62B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4227A9-F07B-4D0D-A98E-BF4B1C6E538C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A72A42-81AB-4425-B567-45E1641D674C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78532E3-CD0A-4A48-9FC4-30F894D84583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0C903CA-69FC-4E4C-B6ED-ECD1E91E070A}" type="datetime4">
              <a:rPr lang="ko-KR" altLang="en-US" smtClean="0"/>
              <a:pPr/>
              <a:t>2021년 5월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9876" y="836712"/>
            <a:ext cx="8856984" cy="208823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맑은고딕"/>
                <a:cs typeface="Segoe UI Semibold" panose="020B0702040204020203" pitchFamily="34" charset="0"/>
              </a:rPr>
              <a:t>Fashion </a:t>
            </a:r>
            <a:br>
              <a:rPr lang="en-US" altLang="ko-KR" dirty="0" smtClean="0">
                <a:latin typeface="맑은고딕"/>
                <a:cs typeface="Segoe UI Semibold" panose="020B0702040204020203" pitchFamily="34" charset="0"/>
              </a:rPr>
            </a:br>
            <a:r>
              <a:rPr lang="en-US" altLang="ko-KR" dirty="0" smtClean="0">
                <a:latin typeface="맑은고딕"/>
                <a:cs typeface="Segoe UI Semibold" panose="020B0702040204020203" pitchFamily="34" charset="0"/>
              </a:rPr>
              <a:t>            </a:t>
            </a:r>
            <a:r>
              <a:rPr lang="en-US" altLang="ko-KR" dirty="0" smtClean="0">
                <a:solidFill>
                  <a:schemeClr val="accent4"/>
                </a:solidFill>
                <a:latin typeface="맑은고딕"/>
                <a:cs typeface="Segoe UI Semibold" panose="020B0702040204020203" pitchFamily="34" charset="0"/>
              </a:rPr>
              <a:t>Making</a:t>
            </a:r>
            <a:endParaRPr lang="ko-KR" altLang="en-US" dirty="0">
              <a:solidFill>
                <a:schemeClr val="accent4"/>
              </a:solidFill>
              <a:latin typeface="맑은고딕"/>
              <a:cs typeface="Segoe UI Semibold" panose="020B07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8108" y="5013176"/>
            <a:ext cx="6192687" cy="7200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b="1" dirty="0" smtClean="0">
                <a:solidFill>
                  <a:srgbClr val="0070C0"/>
                </a:solidFill>
                <a:latin typeface="맑은고딕"/>
              </a:rPr>
              <a:t>Made  in  </a:t>
            </a:r>
            <a:r>
              <a:rPr lang="en-US" altLang="ko-KR" sz="2800" b="1" dirty="0" smtClean="0">
                <a:solidFill>
                  <a:schemeClr val="accent4"/>
                </a:solidFill>
                <a:latin typeface="맑은고딕"/>
              </a:rPr>
              <a:t>FIRST</a:t>
            </a:r>
            <a:endParaRPr lang="ko-KR" altLang="en-US" sz="2800" b="1" dirty="0">
              <a:solidFill>
                <a:schemeClr val="accent4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latin typeface="맑은고딕"/>
              </a:rPr>
              <a:t>Contents.</a:t>
            </a:r>
            <a:endParaRPr lang="ko-KR" altLang="en-US" dirty="0">
              <a:latin typeface="맑은고딕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62706" y="2492896"/>
            <a:ext cx="8686801" cy="2176264"/>
          </a:xfrm>
        </p:spPr>
        <p:txBody>
          <a:bodyPr rtlCol="0"/>
          <a:lstStyle/>
          <a:p>
            <a:pPr rtl="0"/>
            <a:r>
              <a:rPr lang="ko-KR" altLang="en-US" dirty="0" smtClean="0"/>
              <a:t>프로젝트 </a:t>
            </a:r>
            <a:r>
              <a:rPr lang="ko-KR" altLang="en-US" dirty="0" smtClean="0">
                <a:solidFill>
                  <a:schemeClr val="accent4"/>
                </a:solidFill>
              </a:rPr>
              <a:t>선정 이유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rtl="0"/>
            <a:r>
              <a:rPr lang="ko-KR" altLang="en-US" dirty="0" smtClean="0"/>
              <a:t>프로젝트 </a:t>
            </a:r>
            <a:r>
              <a:rPr lang="ko-KR" altLang="en-US" dirty="0" smtClean="0">
                <a:solidFill>
                  <a:schemeClr val="accent4"/>
                </a:solidFill>
              </a:rPr>
              <a:t>일정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rtl="0"/>
            <a:r>
              <a:rPr lang="ko-KR" altLang="en-US" dirty="0" smtClean="0"/>
              <a:t>프로젝트 </a:t>
            </a:r>
            <a:r>
              <a:rPr lang="ko-KR" altLang="en-US" dirty="0" smtClean="0">
                <a:solidFill>
                  <a:schemeClr val="accent4"/>
                </a:solidFill>
              </a:rPr>
              <a:t>실행 계획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rtl="0"/>
            <a:r>
              <a:rPr lang="ko-KR" altLang="en-US" dirty="0" smtClean="0"/>
              <a:t>프로젝트 </a:t>
            </a:r>
            <a:r>
              <a:rPr lang="ko-KR" altLang="en-US" dirty="0" smtClean="0">
                <a:solidFill>
                  <a:schemeClr val="accent4"/>
                </a:solidFill>
              </a:rPr>
              <a:t>팀 구성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03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ea typeface="맑은 고딕" panose="020B0503020000020004" pitchFamily="50" charset="-127"/>
              </a:rPr>
              <a:t>프로젝트</a:t>
            </a:r>
            <a:r>
              <a:rPr lang="en-US" altLang="ko-KR" sz="4000" dirty="0" smtClean="0">
                <a:ea typeface="맑은 고딕" panose="020B0503020000020004" pitchFamily="50" charset="-127"/>
              </a:rPr>
              <a:t>.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solidFill>
                  <a:schemeClr val="accent4"/>
                </a:solidFill>
              </a:rPr>
              <a:t>선정 이유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909836" y="3573016"/>
            <a:ext cx="9505056" cy="237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트렌드에 매우 민감한 패션 업종에 </a:t>
            </a:r>
            <a:r>
              <a:rPr lang="en-US" altLang="ko-KR" sz="1800" b="1" dirty="0" smtClean="0">
                <a:solidFill>
                  <a:schemeClr val="accent4"/>
                </a:solidFill>
              </a:rPr>
              <a:t>Deep Learning</a:t>
            </a:r>
            <a:r>
              <a:rPr lang="ko-KR" altLang="en-US" sz="18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4"/>
                </a:solidFill>
              </a:rPr>
              <a:t>Algorithm </a:t>
            </a:r>
            <a:r>
              <a:rPr lang="en-US" altLang="ko-KR" sz="1800" b="1" dirty="0">
                <a:solidFill>
                  <a:schemeClr val="accent4"/>
                </a:solidFill>
              </a:rPr>
              <a:t>(</a:t>
            </a:r>
            <a:r>
              <a:rPr lang="en-US" altLang="ko-KR" sz="1800" b="1" dirty="0" smtClean="0">
                <a:solidFill>
                  <a:schemeClr val="accent4"/>
                </a:solidFill>
              </a:rPr>
              <a:t>GAN)</a:t>
            </a:r>
            <a:r>
              <a:rPr lang="ko-KR" altLang="en-US" sz="1800" dirty="0" smtClean="0"/>
              <a:t>을 적용하여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기존 보다 빠르게 새로운 패션 스타일 생성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260648"/>
            <a:ext cx="8686800" cy="2286000"/>
          </a:xfrm>
        </p:spPr>
        <p:txBody>
          <a:bodyPr rtlCol="0"/>
          <a:lstStyle/>
          <a:p>
            <a:pPr rtl="0"/>
            <a:r>
              <a:rPr lang="ko-KR" altLang="en-US" sz="4000" dirty="0" smtClean="0">
                <a:ea typeface="맑은 고딕" panose="020B0503020000020004" pitchFamily="50" charset="-127"/>
              </a:rPr>
              <a:t>프로젝트</a:t>
            </a:r>
            <a:r>
              <a:rPr lang="en-US" altLang="ko-KR" sz="4000" dirty="0" smtClean="0">
                <a:ea typeface="맑은 고딕" panose="020B0503020000020004" pitchFamily="50" charset="-127"/>
              </a:rPr>
              <a:t>.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solidFill>
                  <a:schemeClr val="accent4"/>
                </a:solidFill>
              </a:rPr>
              <a:t>실행 계획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269876" y="3212976"/>
            <a:ext cx="8686800" cy="2249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-. </a:t>
            </a: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수집 </a:t>
            </a:r>
            <a:r>
              <a:rPr lang="en-US" altLang="ko-KR" sz="1800" dirty="0" smtClean="0"/>
              <a:t>( Auction Web crawling)</a:t>
            </a:r>
          </a:p>
          <a:p>
            <a:r>
              <a:rPr lang="en-US" altLang="ko-KR" sz="1800" dirty="0" smtClean="0"/>
              <a:t>-. </a:t>
            </a: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정제</a:t>
            </a:r>
            <a:endParaRPr lang="en-US" altLang="ko-KR" sz="1800" dirty="0" smtClean="0"/>
          </a:p>
          <a:p>
            <a:r>
              <a:rPr lang="en-US" altLang="ko-KR" sz="1800" dirty="0" smtClean="0"/>
              <a:t>-. </a:t>
            </a:r>
            <a:r>
              <a:rPr lang="en-US" altLang="ko-KR" sz="1800" dirty="0" smtClean="0"/>
              <a:t>Data Modeling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(GAN)</a:t>
            </a:r>
          </a:p>
          <a:p>
            <a:r>
              <a:rPr lang="en-US" altLang="ko-KR" sz="1800" dirty="0" smtClean="0"/>
              <a:t>-. </a:t>
            </a:r>
            <a:r>
              <a:rPr lang="en-US" altLang="ko-KR" sz="1800" dirty="0" smtClean="0"/>
              <a:t>Debugging</a:t>
            </a:r>
            <a:endParaRPr lang="en-US" altLang="ko-KR" sz="1800" dirty="0" smtClean="0"/>
          </a:p>
          <a:p>
            <a:r>
              <a:rPr lang="en-US" altLang="ko-KR" sz="1800" dirty="0" smtClean="0"/>
              <a:t>-. </a:t>
            </a:r>
            <a:r>
              <a:rPr lang="en-US" altLang="ko-KR" sz="1800" dirty="0" smtClean="0"/>
              <a:t>Result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2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5214" y="260648"/>
            <a:ext cx="86868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 smtClean="0"/>
              <a:t>프로젝트</a:t>
            </a:r>
            <a:r>
              <a:rPr lang="en-US" altLang="ko-KR" sz="40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>
                <a:solidFill>
                  <a:schemeClr val="accent4"/>
                </a:solidFill>
              </a:rPr>
              <a:t>일정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3" y="2852936"/>
            <a:ext cx="5798610" cy="36687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01" y="2852936"/>
            <a:ext cx="5804187" cy="36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10645822" cy="253704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>
                <a:solidFill>
                  <a:srgbClr val="002060"/>
                </a:solidFill>
              </a:rPr>
              <a:t>팀장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유 선범 </a:t>
            </a:r>
            <a:r>
              <a:rPr lang="en-US" altLang="ko-KR" sz="2000" dirty="0" smtClean="0">
                <a:solidFill>
                  <a:srgbClr val="002060"/>
                </a:solidFill>
              </a:rPr>
              <a:t>( </a:t>
            </a:r>
            <a:r>
              <a:rPr lang="en-US" altLang="ko-KR" sz="2000" dirty="0" smtClean="0">
                <a:solidFill>
                  <a:schemeClr val="accent4"/>
                </a:solidFill>
              </a:rPr>
              <a:t>PM</a:t>
            </a:r>
            <a:r>
              <a:rPr lang="en-US" altLang="ko-KR" sz="2000" dirty="0" smtClean="0">
                <a:solidFill>
                  <a:srgbClr val="002060"/>
                </a:solidFill>
              </a:rPr>
              <a:t>, Modeling, Debugging, Presentation )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팀원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안 정은 </a:t>
            </a:r>
            <a:r>
              <a:rPr lang="en-US" altLang="ko-KR" sz="2000" dirty="0" smtClean="0">
                <a:solidFill>
                  <a:srgbClr val="002060"/>
                </a:solidFill>
              </a:rPr>
              <a:t>( Web crawling, Modeling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en-US" altLang="ko-KR" sz="2000" dirty="0" smtClean="0">
                <a:solidFill>
                  <a:srgbClr val="002060"/>
                </a:solidFill>
              </a:rPr>
              <a:t>Debugging )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김 영광 </a:t>
            </a:r>
            <a:r>
              <a:rPr lang="en-US" altLang="ko-KR" sz="2000" dirty="0" smtClean="0">
                <a:solidFill>
                  <a:srgbClr val="002060"/>
                </a:solidFill>
              </a:rPr>
              <a:t>( Web </a:t>
            </a:r>
            <a:r>
              <a:rPr lang="en-US" altLang="ko-KR" sz="2000" dirty="0">
                <a:solidFill>
                  <a:srgbClr val="002060"/>
                </a:solidFill>
              </a:rPr>
              <a:t>crawling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 정제</a:t>
            </a:r>
            <a:r>
              <a:rPr lang="en-US" altLang="ko-KR" sz="2000" dirty="0" smtClean="0">
                <a:solidFill>
                  <a:srgbClr val="002060"/>
                </a:solidFill>
              </a:rPr>
              <a:t>, Debugging, PPT </a:t>
            </a:r>
            <a:r>
              <a:rPr lang="ko-KR" altLang="en-US" sz="2000" dirty="0" smtClean="0">
                <a:solidFill>
                  <a:srgbClr val="002060"/>
                </a:solidFill>
              </a:rPr>
              <a:t>작성 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김 도전 </a:t>
            </a:r>
            <a:r>
              <a:rPr lang="en-US" altLang="ko-KR" sz="2000" dirty="0" smtClean="0">
                <a:solidFill>
                  <a:srgbClr val="002060"/>
                </a:solidFill>
              </a:rPr>
              <a:t>( Web </a:t>
            </a:r>
            <a:r>
              <a:rPr lang="en-US" altLang="ko-KR" sz="2000" dirty="0">
                <a:solidFill>
                  <a:srgbClr val="002060"/>
                </a:solidFill>
              </a:rPr>
              <a:t>crawling, Modeling, </a:t>
            </a:r>
            <a:r>
              <a:rPr lang="en-US" altLang="ko-KR" sz="2000" dirty="0" smtClean="0">
                <a:solidFill>
                  <a:srgbClr val="002060"/>
                </a:solidFill>
              </a:rPr>
              <a:t>Debugging 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왕 순필 </a:t>
            </a:r>
            <a:r>
              <a:rPr lang="en-US" altLang="ko-KR" sz="2000" dirty="0" smtClean="0">
                <a:solidFill>
                  <a:srgbClr val="002060"/>
                </a:solidFill>
              </a:rPr>
              <a:t>( Web </a:t>
            </a:r>
            <a:r>
              <a:rPr lang="en-US" altLang="ko-KR" sz="2000" dirty="0">
                <a:solidFill>
                  <a:srgbClr val="002060"/>
                </a:solidFill>
              </a:rPr>
              <a:t>crawling,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 정제</a:t>
            </a:r>
            <a:r>
              <a:rPr lang="en-US" altLang="ko-KR" sz="2000" dirty="0" smtClean="0">
                <a:solidFill>
                  <a:srgbClr val="002060"/>
                </a:solidFill>
              </a:rPr>
              <a:t>, Modeling )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rtl="0"/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5214" y="260648"/>
            <a:ext cx="86868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 smtClean="0"/>
              <a:t>프로젝트</a:t>
            </a:r>
            <a:r>
              <a:rPr lang="en-US" altLang="ko-KR" sz="40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>
                <a:solidFill>
                  <a:schemeClr val="accent4"/>
                </a:solidFill>
              </a:rPr>
              <a:t>팀 구성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3932" y="1484784"/>
            <a:ext cx="8352928" cy="3528392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2000" dirty="0">
                <a:latin typeface="Mistral" panose="03090702030407020403" pitchFamily="66" charset="0"/>
              </a:rPr>
              <a:t>T</a:t>
            </a:r>
            <a:r>
              <a:rPr lang="en-US" altLang="ko-KR" sz="12000" dirty="0" smtClean="0">
                <a:latin typeface="Mistral" panose="03090702030407020403" pitchFamily="66" charset="0"/>
              </a:rPr>
              <a:t>hank</a:t>
            </a:r>
            <a:br>
              <a:rPr lang="en-US" altLang="ko-KR" sz="12000" dirty="0" smtClean="0">
                <a:latin typeface="Mistral" panose="03090702030407020403" pitchFamily="66" charset="0"/>
              </a:rPr>
            </a:br>
            <a:r>
              <a:rPr lang="en-US" altLang="ko-KR" sz="12000" dirty="0" smtClean="0">
                <a:latin typeface="Mistral" panose="03090702030407020403" pitchFamily="66" charset="0"/>
              </a:rPr>
              <a:t>          you !!!</a:t>
            </a:r>
            <a:endParaRPr lang="ko-KR" altLang="en-US" sz="120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대비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701_TF02895266.potx" id="{4B323B14-8DC2-437C-8E95-C6A41CF20733}" vid="{70B29FCE-34E5-43F2-A6B7-9553A72AA6D6}"/>
    </a:ext>
  </a:extLst>
</a:theme>
</file>

<file path=ppt/theme/theme2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openxmlformats.org/package/2006/metadata/core-properties"/>
    <ds:schemaRef ds:uri="40262f94-9f35-4ac3-9a90-690165a166b7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대비 프레젠테이션(와이드스크린)</Template>
  <TotalTime>227</TotalTime>
  <Words>138</Words>
  <Application>Microsoft Office PowerPoint</Application>
  <PresentationFormat>사용자 지정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맑은고딕</vt:lpstr>
      <vt:lpstr>Arial</vt:lpstr>
      <vt:lpstr>Mistral</vt:lpstr>
      <vt:lpstr>Segoe UI Semibold</vt:lpstr>
      <vt:lpstr>비즈니스 대비 16x9</vt:lpstr>
      <vt:lpstr>Fashion              Making</vt:lpstr>
      <vt:lpstr>Contents.</vt:lpstr>
      <vt:lpstr>프로젝트.     선정 이유.</vt:lpstr>
      <vt:lpstr>프로젝트.     실행 계획.</vt:lpstr>
      <vt:lpstr>PowerPoint 프레젠테이션</vt:lpstr>
      <vt:lpstr>PowerPoint 프레젠테이션</vt:lpstr>
      <vt:lpstr>Thank          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012</dc:creator>
  <cp:lastModifiedBy>012</cp:lastModifiedBy>
  <cp:revision>18</cp:revision>
  <dcterms:created xsi:type="dcterms:W3CDTF">2021-05-18T03:58:00Z</dcterms:created>
  <dcterms:modified xsi:type="dcterms:W3CDTF">2021-05-18T07:57:19Z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