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DDF0-EEC1-D683-0404-0F87D9A59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7F9DC-7629-D19B-0C1E-D83A1EACD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54CB-E934-8154-5E8E-4A8594C3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EF9B-0E27-BFB8-820B-5F24D893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C761-24C4-BAFC-572B-DA556685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E93-23B6-282D-6A78-E15E31D9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1171-FBA3-372B-C5F1-DAC85D47A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643E-5603-E7D8-1948-4D2AD83B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D851-DF57-B892-0479-AAC6F50A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58B2-038D-74EC-8192-DD669B8A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ECAE0-496C-A267-11FE-41D301C54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E108-0A9C-1A00-C226-83EAA6DC7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BFD8-5982-11DD-546C-B188B00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E74B-6F18-5F3B-6B07-0CA3C42D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9382-483C-4D8E-0B08-1990F6C1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869-BA04-B90F-CA37-0CA65566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C869-7A02-AFDF-BBD8-EACD7DB7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0A20-7D95-284F-9222-611C8D53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BD5AE-4F04-E2F2-EF20-FA636BBD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FE66-8B1D-D8AF-E8E4-4049FF04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2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42B1-A5F8-59E5-B3CE-8274D40E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EEADB-6150-C680-B6E7-FFF46559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6C45-DA59-D424-2D23-6F19BDBA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2592-E328-6B44-3E99-1A8D7E77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E3C9-D3D2-AFC2-F4FF-8DAAD25C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4AE8-A62E-57DC-4003-45250EAE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F3CB-8E76-0A69-9F86-4E5318C62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F976B-84C7-E474-DFD4-EFE73578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16522-660F-DD02-7FE4-E46BC0E4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988D3-CFEE-6FCA-56BB-258F0897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23DB4-8FC1-6E9F-9E07-EFE689E3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54F-DD4A-E4D4-4710-7ECF5924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A3A6-FF80-CFF1-4A3F-B4B09AFF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88447-4441-716B-23DD-E5EED6DF4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D8A43-7BAC-7B4C-75C2-4EACA5FF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34001-B64C-4B8C-1866-486406138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5FD81-E0FD-2581-67E8-1997B6FD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282AD-102D-8FB9-1816-C4CB50B8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2AC5E-A074-5098-EBBA-8B1D1C9B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3610-6787-73DA-79FB-C1BD84CD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538AB-29D0-E34C-A470-DB9851A7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D3A95-9057-C3AF-2B5C-1E19E446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2C2C0-67DD-7CE5-0DC6-1956F2BA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96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DE6B2-D07A-DAD5-F9C1-7982B4CB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1E7F7-797F-1742-F8A7-B95FF204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C2AC3-EFC0-08C1-4D92-13E9F354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2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F054-EA1B-3386-7934-DEFF5F66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7AC9-AC21-6F5E-26D4-87A71C52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1638-BA55-AECA-6721-C74859F1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B8E4B-ECEE-7793-27F0-66F13A53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AC24-002E-B4C8-6225-14803CC4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058C-C5FB-965C-4048-60AC243B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04DA-C413-0ABB-F532-4898508D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DBB0-1542-D294-99E1-D01139915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B29BA-986A-F090-17FF-E6748E716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AC04D-A3C3-BFC4-227A-8B4A509A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4D0D-FD0A-830D-CDA6-FF5B1D5C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B0DC-E05D-0FDD-D108-9DCD7628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8F533-3B09-69DE-346B-1A16B492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2510-CFE9-11F6-BC6E-66A228B1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7FA5-4C87-69C0-1B01-4AD9ACAD5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67CF-B8F2-445A-93F0-4BDA44A4BDC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7326-6332-9622-9786-F7F51D72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7BA6-6274-3A0C-DD09-599772E1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C5AF-0C31-4837-A62D-3A8D52584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VcTou9wFPGs9q9J0Wd-9umuYuEIs5r-#scrollTo=9_tRk5Rl_-tk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1DFE-B833-EC23-B579-F39A258C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36CD7-6698-FB1D-332C-B7763325E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0E2697-AA54-9C03-800E-24542693B991}"/>
              </a:ext>
            </a:extLst>
          </p:cNvPr>
          <p:cNvCxnSpPr/>
          <p:nvPr/>
        </p:nvCxnSpPr>
        <p:spPr>
          <a:xfrm>
            <a:off x="2441275" y="2760453"/>
            <a:ext cx="43218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usinessman text messaging">
            <a:extLst>
              <a:ext uri="{FF2B5EF4-FFF2-40B4-BE49-F238E27FC236}">
                <a16:creationId xmlns:a16="http://schemas.microsoft.com/office/drawing/2014/main" id="{60ADB002-A441-0503-A0E0-B98FC4DC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5A5643-F960-074C-6AD9-425323048A2A}"/>
              </a:ext>
            </a:extLst>
          </p:cNvPr>
          <p:cNvSpPr txBox="1"/>
          <p:nvPr/>
        </p:nvSpPr>
        <p:spPr>
          <a:xfrm>
            <a:off x="2378735" y="1050797"/>
            <a:ext cx="6154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Language Translation</a:t>
            </a:r>
          </a:p>
          <a:p>
            <a:pPr algn="ctr"/>
            <a:r>
              <a:rPr lang="en-IN" sz="4400" dirty="0">
                <a:solidFill>
                  <a:schemeClr val="bg1"/>
                </a:solidFill>
              </a:rPr>
              <a:t>Machine Translation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D5BC81-2796-569F-FF5C-BA45CED6FFCE}"/>
              </a:ext>
            </a:extLst>
          </p:cNvPr>
          <p:cNvCxnSpPr/>
          <p:nvPr/>
        </p:nvCxnSpPr>
        <p:spPr>
          <a:xfrm>
            <a:off x="3187461" y="1774072"/>
            <a:ext cx="4537494" cy="869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0860-F217-C2C6-9807-020A4AC2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bstract background of luminous dots">
            <a:extLst>
              <a:ext uri="{FF2B5EF4-FFF2-40B4-BE49-F238E27FC236}">
                <a16:creationId xmlns:a16="http://schemas.microsoft.com/office/drawing/2014/main" id="{5442448F-3BF6-953E-775D-33E6ADDE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576"/>
            <a:ext cx="12191999" cy="6874576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68DAEF1-E8C5-8DB9-09AC-7B12E347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6214" y="-39696804"/>
            <a:ext cx="7668910" cy="8043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How do Transformers work?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AEF97-B4B3-DC6B-4DE1-B2B09F76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115888" y="2849533"/>
            <a:ext cx="5540151" cy="31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8C04336-B685-7713-A726-BAAE0EBC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1" y="1148371"/>
            <a:ext cx="5138058" cy="552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F49F5-173B-089B-F063-30A9FD59A960}"/>
              </a:ext>
            </a:extLst>
          </p:cNvPr>
          <p:cNvSpPr txBox="1"/>
          <p:nvPr/>
        </p:nvSpPr>
        <p:spPr>
          <a:xfrm>
            <a:off x="4032128" y="103515"/>
            <a:ext cx="412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SEQUENCE -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3E735-E097-9FE4-FCA9-5D3D2E9F7282}"/>
              </a:ext>
            </a:extLst>
          </p:cNvPr>
          <p:cNvSpPr txBox="1"/>
          <p:nvPr/>
        </p:nvSpPr>
        <p:spPr>
          <a:xfrm>
            <a:off x="6965829" y="1328380"/>
            <a:ext cx="398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23844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61BD-9889-1261-53C8-13758AD7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White modern architecture">
            <a:extLst>
              <a:ext uri="{FF2B5EF4-FFF2-40B4-BE49-F238E27FC236}">
                <a16:creationId xmlns:a16="http://schemas.microsoft.com/office/drawing/2014/main" id="{CE682664-9D16-D8CE-810E-4FBB1EF13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DCB73-4CF3-5A0A-6945-1FC35B31F7B7}"/>
              </a:ext>
            </a:extLst>
          </p:cNvPr>
          <p:cNvSpPr txBox="1"/>
          <p:nvPr/>
        </p:nvSpPr>
        <p:spPr>
          <a:xfrm>
            <a:off x="8203358" y="3244334"/>
            <a:ext cx="13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MASKING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1A3AF-C933-8B90-5A3E-5E31C77D7FB8}"/>
              </a:ext>
            </a:extLst>
          </p:cNvPr>
          <p:cNvSpPr txBox="1"/>
          <p:nvPr/>
        </p:nvSpPr>
        <p:spPr>
          <a:xfrm>
            <a:off x="8048445" y="1892010"/>
            <a:ext cx="157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ENCODER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AC5B3-C5F0-8707-32E7-EF215B30C964}"/>
              </a:ext>
            </a:extLst>
          </p:cNvPr>
          <p:cNvCxnSpPr/>
          <p:nvPr/>
        </p:nvCxnSpPr>
        <p:spPr>
          <a:xfrm>
            <a:off x="3528204" y="2072573"/>
            <a:ext cx="118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D70C99-2A84-547B-6E1F-2A89E246F764}"/>
              </a:ext>
            </a:extLst>
          </p:cNvPr>
          <p:cNvSpPr txBox="1"/>
          <p:nvPr/>
        </p:nvSpPr>
        <p:spPr>
          <a:xfrm>
            <a:off x="4954438" y="1919008"/>
            <a:ext cx="1394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EMBEDDING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4F1FC-CF70-65FA-D75D-A91F11834629}"/>
              </a:ext>
            </a:extLst>
          </p:cNvPr>
          <p:cNvSpPr txBox="1"/>
          <p:nvPr/>
        </p:nvSpPr>
        <p:spPr>
          <a:xfrm>
            <a:off x="1788542" y="1900149"/>
            <a:ext cx="1574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PRE-PROCESS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472851-34A8-A5E7-F5DF-D2E91C0FE0F3}"/>
              </a:ext>
            </a:extLst>
          </p:cNvPr>
          <p:cNvCxnSpPr/>
          <p:nvPr/>
        </p:nvCxnSpPr>
        <p:spPr>
          <a:xfrm>
            <a:off x="6607834" y="2089826"/>
            <a:ext cx="118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BF6BA5-3D31-685C-15CC-DE71C32F4E55}"/>
              </a:ext>
            </a:extLst>
          </p:cNvPr>
          <p:cNvCxnSpPr>
            <a:cxnSpLocks/>
          </p:cNvCxnSpPr>
          <p:nvPr/>
        </p:nvCxnSpPr>
        <p:spPr>
          <a:xfrm flipV="1">
            <a:off x="8738559" y="2370184"/>
            <a:ext cx="0" cy="761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14626-561A-EC06-26FE-505FBEA239F2}"/>
              </a:ext>
            </a:extLst>
          </p:cNvPr>
          <p:cNvSpPr txBox="1"/>
          <p:nvPr/>
        </p:nvSpPr>
        <p:spPr>
          <a:xfrm>
            <a:off x="4954437" y="3325676"/>
            <a:ext cx="1865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 LOVE *masked*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2020A9-1A67-A78B-2C28-28A93B265E6E}"/>
              </a:ext>
            </a:extLst>
          </p:cNvPr>
          <p:cNvSpPr txBox="1"/>
          <p:nvPr/>
        </p:nvSpPr>
        <p:spPr>
          <a:xfrm>
            <a:off x="1374834" y="3279510"/>
            <a:ext cx="1425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DECODER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0137F1-95E0-1F0A-6DE2-E1AD0BD05505}"/>
              </a:ext>
            </a:extLst>
          </p:cNvPr>
          <p:cNvSpPr txBox="1"/>
          <p:nvPr/>
        </p:nvSpPr>
        <p:spPr>
          <a:xfrm>
            <a:off x="1275632" y="5109307"/>
            <a:ext cx="4376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 *probability* - my country , myself , person</a:t>
            </a:r>
            <a:endParaRPr lang="en-IN" sz="1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FE8466-E4B8-FA12-90E2-5FB5B7296588}"/>
              </a:ext>
            </a:extLst>
          </p:cNvPr>
          <p:cNvCxnSpPr>
            <a:cxnSpLocks/>
          </p:cNvCxnSpPr>
          <p:nvPr/>
        </p:nvCxnSpPr>
        <p:spPr>
          <a:xfrm flipV="1">
            <a:off x="2087592" y="4097372"/>
            <a:ext cx="0" cy="761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10781-C6CB-492B-0FF8-7402398AA4BF}"/>
              </a:ext>
            </a:extLst>
          </p:cNvPr>
          <p:cNvCxnSpPr>
            <a:cxnSpLocks/>
          </p:cNvCxnSpPr>
          <p:nvPr/>
        </p:nvCxnSpPr>
        <p:spPr>
          <a:xfrm flipH="1" flipV="1">
            <a:off x="7042747" y="3495488"/>
            <a:ext cx="825261" cy="3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7C360C-5971-7D93-8E30-A8B9953F28F0}"/>
              </a:ext>
            </a:extLst>
          </p:cNvPr>
          <p:cNvCxnSpPr>
            <a:cxnSpLocks/>
          </p:cNvCxnSpPr>
          <p:nvPr/>
        </p:nvCxnSpPr>
        <p:spPr>
          <a:xfrm flipH="1">
            <a:off x="3398808" y="3510342"/>
            <a:ext cx="118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Brain with solid fill">
            <a:extLst>
              <a:ext uri="{FF2B5EF4-FFF2-40B4-BE49-F238E27FC236}">
                <a16:creationId xmlns:a16="http://schemas.microsoft.com/office/drawing/2014/main" id="{64F8E454-F360-97B1-8F95-BA1F10E1D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5169" y="4477975"/>
            <a:ext cx="1865459" cy="17813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0FECF4-D152-3602-4B91-534F49334E2E}"/>
              </a:ext>
            </a:extLst>
          </p:cNvPr>
          <p:cNvSpPr txBox="1"/>
          <p:nvPr/>
        </p:nvSpPr>
        <p:spPr>
          <a:xfrm>
            <a:off x="1893049" y="271137"/>
            <a:ext cx="891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Neuron workflow of ENCODER - DECODER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E0759-4CB0-FF69-DE27-A5B05A9EB733}"/>
              </a:ext>
            </a:extLst>
          </p:cNvPr>
          <p:cNvSpPr txBox="1"/>
          <p:nvPr/>
        </p:nvSpPr>
        <p:spPr>
          <a:xfrm>
            <a:off x="5285119" y="2147328"/>
            <a:ext cx="142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Word-vector</a:t>
            </a:r>
          </a:p>
        </p:txBody>
      </p:sp>
    </p:spTree>
    <p:extLst>
      <p:ext uri="{BB962C8B-B14F-4D97-AF65-F5344CB8AC3E}">
        <p14:creationId xmlns:p14="http://schemas.microsoft.com/office/powerpoint/2010/main" val="247312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61BD-9889-1261-53C8-13758AD7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White modern architecture">
            <a:extLst>
              <a:ext uri="{FF2B5EF4-FFF2-40B4-BE49-F238E27FC236}">
                <a16:creationId xmlns:a16="http://schemas.microsoft.com/office/drawing/2014/main" id="{CE682664-9D16-D8CE-810E-4FBB1EF13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C6CF9-387C-D418-848B-B535E27909EE}"/>
              </a:ext>
            </a:extLst>
          </p:cNvPr>
          <p:cNvSpPr txBox="1"/>
          <p:nvPr/>
        </p:nvSpPr>
        <p:spPr>
          <a:xfrm>
            <a:off x="2005640" y="2467154"/>
            <a:ext cx="7742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Why do we need Language translation and Model Behind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1E829-474B-621B-D1F2-62B135DC71CC}"/>
              </a:ext>
            </a:extLst>
          </p:cNvPr>
          <p:cNvSpPr txBox="1"/>
          <p:nvPr/>
        </p:nvSpPr>
        <p:spPr>
          <a:xfrm>
            <a:off x="2525383" y="462315"/>
            <a:ext cx="7602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GOOGLE TRANSFORMER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7944D-C5BE-9AB9-D9B2-32F35B00DDC2}"/>
              </a:ext>
            </a:extLst>
          </p:cNvPr>
          <p:cNvSpPr txBox="1"/>
          <p:nvPr/>
        </p:nvSpPr>
        <p:spPr>
          <a:xfrm>
            <a:off x="3712952" y="4801076"/>
            <a:ext cx="4766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Lets begin Hand-On - </a:t>
            </a:r>
            <a:r>
              <a:rPr lang="en-IN" sz="2800" dirty="0" err="1">
                <a:hlinkClick r:id="rId3"/>
              </a:rPr>
              <a:t>colab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6456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sam</dc:creator>
  <cp:lastModifiedBy>santhosh sam</cp:lastModifiedBy>
  <cp:revision>2</cp:revision>
  <dcterms:created xsi:type="dcterms:W3CDTF">2023-09-19T06:11:32Z</dcterms:created>
  <dcterms:modified xsi:type="dcterms:W3CDTF">2023-09-19T06:34:49Z</dcterms:modified>
</cp:coreProperties>
</file>