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2" r:id="rId7"/>
    <p:sldId id="263" r:id="rId8"/>
    <p:sldId id="264" r:id="rId9"/>
    <p:sldId id="260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F-4619-9CC9-1684177D5A8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F-4619-9CC9-1684177D5A8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FF-4619-9CC9-1684177D5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6081327"/>
        <c:axId val="546085071"/>
        <c:axId val="421463791"/>
      </c:bar3DChart>
      <c:catAx>
        <c:axId val="54608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6085071"/>
        <c:crosses val="autoZero"/>
        <c:auto val="1"/>
        <c:lblAlgn val="ctr"/>
        <c:lblOffset val="100"/>
        <c:noMultiLvlLbl val="0"/>
      </c:catAx>
      <c:valAx>
        <c:axId val="54608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6081327"/>
        <c:crosses val="autoZero"/>
        <c:crossBetween val="between"/>
      </c:valAx>
      <c:serAx>
        <c:axId val="4214637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608507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602835A8-8213-408B-8EDC-A72F4FCC61E6}"/>
              </a:ext>
            </a:extLst>
          </p:cNvPr>
          <p:cNvSpPr/>
          <p:nvPr userDrawn="1"/>
        </p:nvSpPr>
        <p:spPr>
          <a:xfrm rot="10800000">
            <a:off x="181661" y="60960"/>
            <a:ext cx="7082057" cy="6918960"/>
          </a:xfrm>
          <a:custGeom>
            <a:avLst/>
            <a:gdLst>
              <a:gd name="connsiteX0" fmla="*/ 3291840 w 7604760"/>
              <a:gd name="connsiteY0" fmla="*/ 6888480 h 6918960"/>
              <a:gd name="connsiteX1" fmla="*/ 0 w 7604760"/>
              <a:gd name="connsiteY1" fmla="*/ 0 h 6918960"/>
              <a:gd name="connsiteX2" fmla="*/ 7589520 w 7604760"/>
              <a:gd name="connsiteY2" fmla="*/ 0 h 6918960"/>
              <a:gd name="connsiteX3" fmla="*/ 7604760 w 7604760"/>
              <a:gd name="connsiteY3" fmla="*/ 6918960 h 6918960"/>
              <a:gd name="connsiteX4" fmla="*/ 3291840 w 7604760"/>
              <a:gd name="connsiteY4" fmla="*/ 6888480 h 69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4760" h="6918960">
                <a:moveTo>
                  <a:pt x="3291840" y="6888480"/>
                </a:moveTo>
                <a:lnTo>
                  <a:pt x="0" y="0"/>
                </a:lnTo>
                <a:lnTo>
                  <a:pt x="7589520" y="0"/>
                </a:lnTo>
                <a:lnTo>
                  <a:pt x="7604760" y="6918960"/>
                </a:lnTo>
                <a:lnTo>
                  <a:pt x="3291840" y="6888480"/>
                </a:lnTo>
                <a:close/>
              </a:path>
            </a:pathLst>
          </a:custGeom>
          <a:solidFill>
            <a:srgbClr val="E9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B0408540-DEE2-44E0-B4A0-1EDEF9C268C5}"/>
              </a:ext>
            </a:extLst>
          </p:cNvPr>
          <p:cNvSpPr/>
          <p:nvPr userDrawn="1"/>
        </p:nvSpPr>
        <p:spPr>
          <a:xfrm rot="10800000">
            <a:off x="0" y="-68293"/>
            <a:ext cx="7101840" cy="6918960"/>
          </a:xfrm>
          <a:custGeom>
            <a:avLst/>
            <a:gdLst>
              <a:gd name="connsiteX0" fmla="*/ 3291840 w 7604760"/>
              <a:gd name="connsiteY0" fmla="*/ 6888480 h 6918960"/>
              <a:gd name="connsiteX1" fmla="*/ 0 w 7604760"/>
              <a:gd name="connsiteY1" fmla="*/ 0 h 6918960"/>
              <a:gd name="connsiteX2" fmla="*/ 7589520 w 7604760"/>
              <a:gd name="connsiteY2" fmla="*/ 0 h 6918960"/>
              <a:gd name="connsiteX3" fmla="*/ 7604760 w 7604760"/>
              <a:gd name="connsiteY3" fmla="*/ 6918960 h 6918960"/>
              <a:gd name="connsiteX4" fmla="*/ 3291840 w 7604760"/>
              <a:gd name="connsiteY4" fmla="*/ 6888480 h 69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4760" h="6918960">
                <a:moveTo>
                  <a:pt x="3291840" y="6888480"/>
                </a:moveTo>
                <a:lnTo>
                  <a:pt x="0" y="0"/>
                </a:lnTo>
                <a:lnTo>
                  <a:pt x="7589520" y="0"/>
                </a:lnTo>
                <a:lnTo>
                  <a:pt x="7604760" y="6918960"/>
                </a:lnTo>
                <a:lnTo>
                  <a:pt x="3291840" y="688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1F44C-2DFA-4F63-8DEC-93DEBA35E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7" y="2158922"/>
            <a:ext cx="5643013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47CC9-32A9-49AF-8330-C2F8CDD1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60" y="4597877"/>
            <a:ext cx="62345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2A1A3-DA54-45B3-9D3A-71FBEAAD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36C043-76D4-4AAD-A662-8DDE411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73C1E8-63F0-47FA-83DB-E3448EA6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71203A-E8A7-43A0-A2DA-E17767C2A6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3379"/>
            <a:ext cx="7528560" cy="57772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697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A9522C-13D5-4C62-8C01-EA7C44A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A8C3D6D-B350-427B-878A-4910362B1874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A01AAE-4894-4D5C-AB21-78176607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AD8DF-2104-4D0D-A228-2F3694E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B8EE1F80-F085-49A4-9DC6-2D6C7B7583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18C2B68-68BC-420F-AD0C-BF0DDB13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52DC309-DB6B-45C1-8C0E-AABAC4B30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0875"/>
            <a:ext cx="10515600" cy="100488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2161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A9522C-13D5-4C62-8C01-EA7C44A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A8C3D6D-B350-427B-878A-4910362B1874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A01AAE-4894-4D5C-AB21-78176607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AD8DF-2104-4D0D-A228-2F3694E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B8EE1F80-F085-49A4-9DC6-2D6C7B7583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23EF11E2-B7CB-4BBC-B945-0B8DE5931A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3185160"/>
            <a:ext cx="10515600" cy="274304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18C2B68-68BC-420F-AD0C-BF0DDB13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52DC309-DB6B-45C1-8C0E-AABAC4B30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0875"/>
            <a:ext cx="10515600" cy="1004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652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DBE9-ED0E-4933-A403-DEAA8CBA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8CEC-EE71-429C-AF0D-72F62F16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FB94B1-E8E4-4813-823F-CB4F9D258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D9C91C-68E4-4E0D-B00D-BEFD57EB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6FF2D-6507-4867-A8DD-F13AF2C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F676F-2D70-48A5-B11C-CC18EDD6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7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5544D-F33D-4C35-A3D2-41DCF4C1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76A3B0-4882-484D-8DF5-ACFD69576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F5DF2E-D59D-4E20-A0BC-DA8CA4357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68241-26E1-4578-BB9B-A271A98B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DD13C6-400A-4E2A-8941-A199D54A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59A46-18F3-400C-A5E9-FA50068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F1B89-3672-457B-9A70-4B17FA29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BA5CBB-42C1-4EDB-B8F2-7353AC14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8B1AD-C6C5-40DF-9F3D-FD4172DC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3215D-BEAF-4778-94ED-D6BD1E1A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1011C-E406-48C8-B05E-DBDA4ED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6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53EC7-D877-47A6-A6D7-EA02A95BF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09D301-DA19-404E-A7FA-EE662ECC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CC589-6585-4876-A44C-D0396210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6CB5C-2655-488F-85F5-A3B116E9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85F82-C380-4251-9155-7626D20C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7117C-C22F-48BC-8CDF-8AE0BEB1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012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13700-EC71-4535-A21E-7794D99B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2FA0E-4C5A-4B51-88A1-03D4C32D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9AF5A-1881-4FE9-BBFD-8383B696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09088F-3AA3-4E17-AF0C-340C9167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6F7C99C-298B-4670-BDC2-36621277BF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926" y="365125"/>
            <a:ext cx="4770437" cy="59912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97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C064-009B-4AC8-8126-15CDEDF9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198AC2-43B1-466A-A8A6-77F7FF3D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A8C3D6D-B350-427B-878A-4910362B1874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AFBC65-B719-4992-B5D0-EF8A814E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4197FE-0780-4EAE-9FD4-18292574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B8EE1F80-F085-49A4-9DC6-2D6C7B7583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84954EC-5744-4B9D-83CB-B15137F0D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89125"/>
            <a:ext cx="10515600" cy="42989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2584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C064-009B-4AC8-8126-15CDEDF9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198AC2-43B1-466A-A8A6-77F7FF3D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A8C3D6D-B350-427B-878A-4910362B1874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AFBC65-B719-4992-B5D0-EF8A814E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4197FE-0780-4EAE-9FD4-18292574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B8EE1F80-F085-49A4-9DC6-2D6C7B7583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51A9067-1364-47A0-885A-9FB73E7141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11363"/>
            <a:ext cx="10515600" cy="4191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66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3BD7-0B03-424C-92AC-B74985B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0A513F-B8C6-4CE7-B066-0B7D43CF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2FDDC-DB4B-40E5-B064-FA17C787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EAFBA-F44E-4494-921D-3351AE6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37912-87CA-4726-A7C2-E42884E9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3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5DBD3-F94A-48D8-A933-EBEB1BE1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AB2D0-2FEF-46D4-A832-39543092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4C3226-C416-418E-9F60-79D27850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5FEF07-1527-4A7D-AD51-B8B2BCBB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8E1577-AD06-469F-9E49-2D692356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65B2C3-641F-44AB-A4DB-9002DD80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55C6-960F-4D83-A6E8-C0F21408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FA5F0-CEF6-431E-BA7B-1A518E16E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3BBA7-738F-46C1-A501-8B3EFA88A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9D3D89-1898-4385-8708-17DC97CDC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3A3D96-EFF2-4CCC-A7FF-EBA0EA1AC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FE9E57-B0A1-43CF-A02F-DCABF23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A328E7-BD8A-4D38-B92F-2B37EEDD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6D8D05-D800-42FE-A1FD-F5EF1C3A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8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CEB81-9173-4FB1-A43B-F85EC299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4E453E-55C0-4533-8144-8E798588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3D1A7F-D8AA-42E2-9A51-19AF0D94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DE289-D4FF-4BB2-BD19-759F3579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6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A9522C-13D5-4C62-8C01-EA7C44A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A01AAE-4894-4D5C-AB21-78176607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AD8DF-2104-4D0D-A228-2F3694E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1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B8B86-DF04-464E-84FE-2E0B5919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2F7D5C-0948-43AD-8733-A759C3D7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1863F-EBDC-4045-B7D3-AA758139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3D6D-B350-427B-878A-4910362B187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84BBA8-9486-44BD-89A4-67101782A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95005-B742-4402-9811-75EF742C2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1F80-F085-49A4-9DC6-2D6C7B75839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A5B3381F-FAD7-45A5-AED6-2A10BC7A069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atic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5DBD-06C8-422D-8C8F-22E06F9D2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CB86E514-9B92-43EC-AAC0-2612DD91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940" y="4887437"/>
            <a:ext cx="5167580" cy="1655762"/>
          </a:xfrm>
        </p:spPr>
        <p:txBody>
          <a:bodyPr>
            <a:normAutofit/>
          </a:bodyPr>
          <a:lstStyle/>
          <a:p>
            <a:pPr algn="l"/>
            <a:r>
              <a:rPr lang="id-ID" sz="2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2143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16F6E7-F7A1-4B7F-8189-FCB48D1E51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4121" y="4575982"/>
            <a:ext cx="630000" cy="63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D17243-6481-41B9-B59D-9574FF54C5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394121" y="4571911"/>
            <a:ext cx="630000" cy="63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BD703A-BDE7-4A5A-9A41-88EA53ECF90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94121" y="4571911"/>
            <a:ext cx="630000" cy="63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AEBD8-3340-452D-8BC4-93365022994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94121" y="4571911"/>
            <a:ext cx="630000" cy="63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E0D15-E80A-42CB-94A5-2C2117541D15}"/>
              </a:ext>
            </a:extLst>
          </p:cNvPr>
          <p:cNvSpPr txBox="1"/>
          <p:nvPr/>
        </p:nvSpPr>
        <p:spPr>
          <a:xfrm>
            <a:off x="3048000" y="32443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b="1" dirty="0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313622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11EA65-850A-48BF-BEC3-BDAAD0AA4699}"/>
              </a:ext>
            </a:extLst>
          </p:cNvPr>
          <p:cNvSpPr/>
          <p:nvPr/>
        </p:nvSpPr>
        <p:spPr>
          <a:xfrm>
            <a:off x="624840" y="1690688"/>
            <a:ext cx="5471160" cy="4801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A50B518-9F5E-4240-B9CB-4B749934042D}"/>
              </a:ext>
            </a:extLst>
          </p:cNvPr>
          <p:cNvSpPr/>
          <p:nvPr/>
        </p:nvSpPr>
        <p:spPr>
          <a:xfrm>
            <a:off x="6583682" y="501650"/>
            <a:ext cx="4587874" cy="5991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A37D3-2419-4485-ADB0-A7DF4D5C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EEF992C-B0DA-4E51-937D-223EED25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labore et dolore magna </a:t>
            </a:r>
            <a:r>
              <a:rPr lang="en-US" dirty="0" err="1">
                <a:solidFill>
                  <a:schemeClr val="bg1"/>
                </a:solidFill>
              </a:rPr>
              <a:t>aliqua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exercitation </a:t>
            </a:r>
            <a:r>
              <a:rPr lang="en-US" dirty="0" err="1">
                <a:solidFill>
                  <a:schemeClr val="bg1"/>
                </a:solidFill>
              </a:rPr>
              <a:t>ullamco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laboris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Duis </a:t>
            </a:r>
            <a:r>
              <a:rPr lang="en-US" dirty="0" err="1">
                <a:solidFill>
                  <a:schemeClr val="bg1"/>
                </a:solidFill>
              </a:rPr>
              <a:t>aute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irure</a:t>
            </a:r>
            <a:r>
              <a:rPr lang="en-US" dirty="0">
                <a:solidFill>
                  <a:schemeClr val="bg1"/>
                </a:solidFill>
              </a:rPr>
              <a:t> dolor in </a:t>
            </a:r>
            <a:r>
              <a:rPr lang="en-US" dirty="0" err="1">
                <a:solidFill>
                  <a:schemeClr val="bg1"/>
                </a:solidFill>
              </a:rPr>
              <a:t>reprehenderit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voluptate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velit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cillum</a:t>
            </a:r>
            <a:r>
              <a:rPr lang="en-US" dirty="0">
                <a:solidFill>
                  <a:schemeClr val="bg1"/>
                </a:solidFill>
              </a:rPr>
              <a:t> dolore </a:t>
            </a:r>
            <a:r>
              <a:rPr lang="en-US" dirty="0" err="1">
                <a:solidFill>
                  <a:schemeClr val="bg1"/>
                </a:solidFill>
              </a:rPr>
              <a:t>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fugiat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nulla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pariatur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labore et dolore magna </a:t>
            </a:r>
            <a:r>
              <a:rPr lang="en-US" dirty="0" err="1">
                <a:solidFill>
                  <a:schemeClr val="bg1"/>
                </a:solidFill>
              </a:rPr>
              <a:t>aliqua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Ut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exercitation </a:t>
            </a:r>
            <a:r>
              <a:rPr lang="en-US" dirty="0" err="1">
                <a:solidFill>
                  <a:schemeClr val="bg1"/>
                </a:solidFill>
              </a:rPr>
              <a:t>ullamco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laboris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aliquip</a:t>
            </a:r>
            <a:r>
              <a:rPr lang="en-US" dirty="0">
                <a:solidFill>
                  <a:schemeClr val="bg1"/>
                </a:solidFill>
              </a:rPr>
              <a:t> ex </a:t>
            </a:r>
            <a:r>
              <a:rPr lang="en-US" dirty="0" err="1">
                <a:solidFill>
                  <a:schemeClr val="bg1"/>
                </a:solidFill>
              </a:rPr>
              <a:t>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commodo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consequat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 descr="Изображение выглядит как человек, внутренний, рука&#10;&#10;Автоматически созданное описание">
            <a:extLst>
              <a:ext uri="{FF2B5EF4-FFF2-40B4-BE49-F238E27FC236}">
                <a16:creationId xmlns:a16="http://schemas.microsoft.com/office/drawing/2014/main" id="{958A259B-4935-4E3B-90D7-A183D4AFAC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1" b="8151"/>
          <a:stretch>
            <a:fillRect/>
          </a:stretch>
        </p:blipFill>
        <p:spPr/>
      </p:pic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BA5B68EC-5EAB-4F01-9D06-0815EBC3DCFB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accent3"/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4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229E3EB-A24E-4BB3-9F2D-18EF483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F5BD02C4-B749-4179-8B38-CEAB254867CC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accent3"/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4"/>
              </a:solidFill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7DB069D-44C6-4830-806D-78B991C96EE0}"/>
              </a:ext>
            </a:extLst>
          </p:cNvPr>
          <p:cNvSpPr/>
          <p:nvPr/>
        </p:nvSpPr>
        <p:spPr>
          <a:xfrm>
            <a:off x="1645920" y="2057400"/>
            <a:ext cx="2087880" cy="2087880"/>
          </a:xfrm>
          <a:prstGeom prst="diamond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33CFEF15-7DD3-4E27-B369-1E0972A40556}"/>
              </a:ext>
            </a:extLst>
          </p:cNvPr>
          <p:cNvSpPr/>
          <p:nvPr/>
        </p:nvSpPr>
        <p:spPr>
          <a:xfrm>
            <a:off x="1645920" y="4145280"/>
            <a:ext cx="2087880" cy="2087880"/>
          </a:xfrm>
          <a:prstGeom prst="diamond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3D7A729F-6CB6-4F00-AFE7-D071D6A453DB}"/>
              </a:ext>
            </a:extLst>
          </p:cNvPr>
          <p:cNvSpPr/>
          <p:nvPr/>
        </p:nvSpPr>
        <p:spPr>
          <a:xfrm>
            <a:off x="601980" y="3101340"/>
            <a:ext cx="2087880" cy="2087880"/>
          </a:xfrm>
          <a:prstGeom prst="diamond">
            <a:avLst/>
          </a:prstGeom>
          <a:solidFill>
            <a:schemeClr val="accent5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6A3EBA-34A0-408A-9E1A-55A2E8D4C4D9}"/>
              </a:ext>
            </a:extLst>
          </p:cNvPr>
          <p:cNvSpPr/>
          <p:nvPr/>
        </p:nvSpPr>
        <p:spPr>
          <a:xfrm>
            <a:off x="2689860" y="3101340"/>
            <a:ext cx="2087880" cy="2087880"/>
          </a:xfrm>
          <a:prstGeom prst="diamond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995B7-D06D-4525-8F3E-3EF6A0239570}"/>
              </a:ext>
            </a:extLst>
          </p:cNvPr>
          <p:cNvSpPr txBox="1"/>
          <p:nvPr/>
        </p:nvSpPr>
        <p:spPr>
          <a:xfrm>
            <a:off x="6524798" y="1788876"/>
            <a:ext cx="466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Lorem ipsum dolor sit </a:t>
            </a:r>
            <a:r>
              <a:rPr lang="en-US" dirty="0" err="1">
                <a:solidFill>
                  <a:schemeClr val="accent3"/>
                </a:solidFill>
              </a:rPr>
              <a:t>amet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consectetur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adipiscing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, sed do </a:t>
            </a:r>
            <a:r>
              <a:rPr lang="en-US" dirty="0" err="1">
                <a:solidFill>
                  <a:schemeClr val="accent3"/>
                </a:solidFill>
              </a:rPr>
              <a:t>eiusmod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tempor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incididunt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ut</a:t>
            </a:r>
            <a:r>
              <a:rPr lang="en-US" dirty="0">
                <a:solidFill>
                  <a:schemeClr val="accent3"/>
                </a:solidFill>
              </a:rPr>
              <a:t> labore et dolore magna </a:t>
            </a:r>
            <a:r>
              <a:rPr lang="en-US" dirty="0" err="1">
                <a:solidFill>
                  <a:schemeClr val="accent3"/>
                </a:solidFill>
              </a:rPr>
              <a:t>aliqua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B52FA-F224-4F75-81C3-06B7984F7977}"/>
              </a:ext>
            </a:extLst>
          </p:cNvPr>
          <p:cNvSpPr txBox="1"/>
          <p:nvPr/>
        </p:nvSpPr>
        <p:spPr>
          <a:xfrm>
            <a:off x="6524797" y="2936323"/>
            <a:ext cx="466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Lorem ipsum dolor sit </a:t>
            </a:r>
            <a:r>
              <a:rPr lang="en-US" dirty="0" err="1">
                <a:solidFill>
                  <a:schemeClr val="accent3"/>
                </a:solidFill>
              </a:rPr>
              <a:t>amet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consectetur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adipiscing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, sed do </a:t>
            </a:r>
            <a:r>
              <a:rPr lang="en-US" dirty="0" err="1">
                <a:solidFill>
                  <a:schemeClr val="accent3"/>
                </a:solidFill>
              </a:rPr>
              <a:t>eiusmod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tempor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incididunt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ut</a:t>
            </a:r>
            <a:r>
              <a:rPr lang="en-US" dirty="0">
                <a:solidFill>
                  <a:schemeClr val="accent3"/>
                </a:solidFill>
              </a:rPr>
              <a:t> labore et dolore magna </a:t>
            </a:r>
            <a:r>
              <a:rPr lang="en-US" dirty="0" err="1">
                <a:solidFill>
                  <a:schemeClr val="accent3"/>
                </a:solidFill>
              </a:rPr>
              <a:t>aliqua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4BF36-4F37-43EC-8B06-B8050478A487}"/>
              </a:ext>
            </a:extLst>
          </p:cNvPr>
          <p:cNvSpPr txBox="1"/>
          <p:nvPr/>
        </p:nvSpPr>
        <p:spPr>
          <a:xfrm>
            <a:off x="6524798" y="4146048"/>
            <a:ext cx="466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Lorem ipsum dolor sit </a:t>
            </a:r>
            <a:r>
              <a:rPr lang="en-US" dirty="0" err="1">
                <a:solidFill>
                  <a:schemeClr val="accent3"/>
                </a:solidFill>
              </a:rPr>
              <a:t>amet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consectetur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adipiscing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, sed do </a:t>
            </a:r>
            <a:r>
              <a:rPr lang="en-US" dirty="0" err="1">
                <a:solidFill>
                  <a:schemeClr val="accent3"/>
                </a:solidFill>
              </a:rPr>
              <a:t>eiusmod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tempor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incididunt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ut</a:t>
            </a:r>
            <a:r>
              <a:rPr lang="en-US" dirty="0">
                <a:solidFill>
                  <a:schemeClr val="accent3"/>
                </a:solidFill>
              </a:rPr>
              <a:t> labore et dolore magna </a:t>
            </a:r>
            <a:r>
              <a:rPr lang="en-US" dirty="0" err="1">
                <a:solidFill>
                  <a:schemeClr val="accent3"/>
                </a:solidFill>
              </a:rPr>
              <a:t>aliqua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F34F-79E9-4A27-BE1F-52CF0379CFA9}"/>
              </a:ext>
            </a:extLst>
          </p:cNvPr>
          <p:cNvSpPr txBox="1"/>
          <p:nvPr/>
        </p:nvSpPr>
        <p:spPr>
          <a:xfrm>
            <a:off x="6524797" y="5293495"/>
            <a:ext cx="466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Lorem ipsum dolor sit </a:t>
            </a:r>
            <a:r>
              <a:rPr lang="en-US" dirty="0" err="1">
                <a:solidFill>
                  <a:schemeClr val="accent3"/>
                </a:solidFill>
              </a:rPr>
              <a:t>amet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consectetur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adipiscing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elit</a:t>
            </a:r>
            <a:r>
              <a:rPr lang="en-US" dirty="0">
                <a:solidFill>
                  <a:schemeClr val="accent3"/>
                </a:solidFill>
              </a:rPr>
              <a:t>, sed do </a:t>
            </a:r>
            <a:r>
              <a:rPr lang="en-US" dirty="0" err="1">
                <a:solidFill>
                  <a:schemeClr val="accent3"/>
                </a:solidFill>
              </a:rPr>
              <a:t>eiusmod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tempor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incididunt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ut</a:t>
            </a:r>
            <a:r>
              <a:rPr lang="en-US" dirty="0">
                <a:solidFill>
                  <a:schemeClr val="accent3"/>
                </a:solidFill>
              </a:rPr>
              <a:t> labore et dolore magna </a:t>
            </a:r>
            <a:r>
              <a:rPr lang="en-US" dirty="0" err="1">
                <a:solidFill>
                  <a:schemeClr val="accent3"/>
                </a:solidFill>
              </a:rPr>
              <a:t>aliqua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51C0E16-423F-4F5C-AD1F-F92A460C460C}"/>
              </a:ext>
            </a:extLst>
          </p:cNvPr>
          <p:cNvSpPr/>
          <p:nvPr/>
        </p:nvSpPr>
        <p:spPr>
          <a:xfrm>
            <a:off x="6167005" y="2183619"/>
            <a:ext cx="259772" cy="259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7E7B88-A98E-4097-985F-32194BA57B77}"/>
              </a:ext>
            </a:extLst>
          </p:cNvPr>
          <p:cNvSpPr/>
          <p:nvPr/>
        </p:nvSpPr>
        <p:spPr>
          <a:xfrm>
            <a:off x="6167005" y="3325510"/>
            <a:ext cx="259772" cy="259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BC3588E-9C3F-4D6F-B182-850838EAB3DC}"/>
              </a:ext>
            </a:extLst>
          </p:cNvPr>
          <p:cNvSpPr/>
          <p:nvPr/>
        </p:nvSpPr>
        <p:spPr>
          <a:xfrm>
            <a:off x="6167005" y="4477827"/>
            <a:ext cx="259772" cy="259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EF2822A-7580-4D7B-AFE3-5CC6E0EF05E7}"/>
              </a:ext>
            </a:extLst>
          </p:cNvPr>
          <p:cNvSpPr/>
          <p:nvPr/>
        </p:nvSpPr>
        <p:spPr>
          <a:xfrm>
            <a:off x="6167005" y="5650979"/>
            <a:ext cx="259772" cy="259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AB9EB6-D85F-4ABD-A690-A5C68F1C2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8195" y="4632602"/>
            <a:ext cx="923330" cy="92333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D83FB15-01AB-48A9-ADB1-6B15FBC4B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8195" y="2639675"/>
            <a:ext cx="923330" cy="92333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F2067BE-E99D-4354-948E-6BF13BCD4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7399" y="3647230"/>
            <a:ext cx="923330" cy="92333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5C0653C-A1CB-4713-91F1-9E8E317316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70155" y="364723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B54B0AF-C077-49B5-A9B8-D81B5E6146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290"/>
            <a:ext cx="12269037" cy="7141465"/>
          </a:xfrm>
          <a:effectLst>
            <a:outerShdw blurRad="215900" dist="50800" dir="5400000" algn="ctr" rotWithShape="0">
              <a:srgbClr val="000000"/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2438628-9974-47FB-BB13-93A670E911AE}"/>
              </a:ext>
            </a:extLst>
          </p:cNvPr>
          <p:cNvSpPr/>
          <p:nvPr/>
        </p:nvSpPr>
        <p:spPr>
          <a:xfrm>
            <a:off x="6980613" y="134565"/>
            <a:ext cx="5121333" cy="3055445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6EF7D310-C864-4486-A236-FD8A063353D2}"/>
              </a:ext>
            </a:extLst>
          </p:cNvPr>
          <p:cNvSpPr txBox="1">
            <a:spLocks/>
          </p:cNvSpPr>
          <p:nvPr/>
        </p:nvSpPr>
        <p:spPr>
          <a:xfrm>
            <a:off x="7193973" y="269502"/>
            <a:ext cx="4465118" cy="276888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labore et dolore magna </a:t>
            </a:r>
            <a:r>
              <a:rPr lang="en-US" sz="1400" dirty="0" err="1"/>
              <a:t>aliqua</a:t>
            </a:r>
            <a:r>
              <a:rPr lang="en-US" sz="1400" dirty="0"/>
              <a:t>. </a:t>
            </a:r>
          </a:p>
          <a:p>
            <a:r>
              <a:rPr lang="en-US" sz="1400" dirty="0"/>
              <a:t>Ut </a:t>
            </a:r>
            <a:r>
              <a:rPr lang="en-US" sz="1400" dirty="0" err="1"/>
              <a:t>enim</a:t>
            </a:r>
            <a:r>
              <a:rPr lang="en-US" sz="1400" dirty="0"/>
              <a:t> ad minim </a:t>
            </a:r>
            <a:r>
              <a:rPr lang="en-US" sz="1400" dirty="0" err="1"/>
              <a:t>veniam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nostrud</a:t>
            </a:r>
            <a:r>
              <a:rPr lang="en-US" sz="1400" dirty="0"/>
              <a:t> exercitation </a:t>
            </a:r>
            <a:r>
              <a:rPr lang="en-US" sz="1400" dirty="0" err="1"/>
              <a:t>ullamco</a:t>
            </a:r>
            <a:r>
              <a:rPr lang="en-US" sz="1400" dirty="0"/>
              <a:t> </a:t>
            </a:r>
            <a:r>
              <a:rPr lang="en-US" sz="1400" dirty="0" err="1"/>
              <a:t>laboris</a:t>
            </a:r>
            <a:r>
              <a:rPr lang="en-US" sz="1400" dirty="0"/>
              <a:t> nisi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aliquip</a:t>
            </a:r>
            <a:r>
              <a:rPr lang="en-US" sz="1400" dirty="0"/>
              <a:t> ex </a:t>
            </a:r>
            <a:r>
              <a:rPr lang="en-US" sz="1400" dirty="0" err="1"/>
              <a:t>ea</a:t>
            </a:r>
            <a:r>
              <a:rPr lang="en-US" sz="1400" dirty="0"/>
              <a:t> </a:t>
            </a:r>
            <a:r>
              <a:rPr lang="en-US" sz="1400" dirty="0" err="1"/>
              <a:t>commodo</a:t>
            </a:r>
            <a:r>
              <a:rPr lang="en-US" sz="1400" dirty="0"/>
              <a:t> </a:t>
            </a:r>
            <a:r>
              <a:rPr lang="en-US" sz="1400" dirty="0" err="1"/>
              <a:t>consequat</a:t>
            </a:r>
            <a:r>
              <a:rPr lang="en-US" sz="1400" dirty="0"/>
              <a:t>. </a:t>
            </a:r>
          </a:p>
          <a:p>
            <a:r>
              <a:rPr lang="en-US" sz="1400" dirty="0"/>
              <a:t>Duis </a:t>
            </a:r>
            <a:r>
              <a:rPr lang="en-US" sz="1400" dirty="0" err="1"/>
              <a:t>aute</a:t>
            </a:r>
            <a:r>
              <a:rPr lang="en-US" sz="1400" dirty="0"/>
              <a:t> </a:t>
            </a:r>
            <a:r>
              <a:rPr lang="en-US" sz="1400" dirty="0" err="1"/>
              <a:t>irure</a:t>
            </a:r>
            <a:r>
              <a:rPr lang="en-US" sz="1400" dirty="0"/>
              <a:t> dolor in </a:t>
            </a:r>
            <a:r>
              <a:rPr lang="en-US" sz="1400" dirty="0" err="1"/>
              <a:t>reprehenderit</a:t>
            </a:r>
            <a:r>
              <a:rPr lang="en-US" sz="1400" dirty="0"/>
              <a:t> in </a:t>
            </a:r>
            <a:r>
              <a:rPr lang="en-US" sz="1400" dirty="0" err="1"/>
              <a:t>voluptate</a:t>
            </a:r>
            <a:r>
              <a:rPr lang="en-US" sz="1400" dirty="0"/>
              <a:t> </a:t>
            </a:r>
            <a:r>
              <a:rPr lang="en-US" sz="1400" dirty="0" err="1"/>
              <a:t>velit</a:t>
            </a:r>
            <a:r>
              <a:rPr lang="en-US" sz="1400" dirty="0"/>
              <a:t> </a:t>
            </a:r>
            <a:r>
              <a:rPr lang="en-US" sz="1400" dirty="0" err="1"/>
              <a:t>esse</a:t>
            </a:r>
            <a:r>
              <a:rPr lang="en-US" sz="1400" dirty="0"/>
              <a:t> </a:t>
            </a:r>
            <a:r>
              <a:rPr lang="en-US" sz="1400" dirty="0" err="1"/>
              <a:t>cillum</a:t>
            </a:r>
            <a:r>
              <a:rPr lang="en-US" sz="1400" dirty="0"/>
              <a:t> dolore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fugiat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pariatur</a:t>
            </a:r>
            <a:r>
              <a:rPr lang="en-US" sz="1400" dirty="0"/>
              <a:t>. </a:t>
            </a:r>
          </a:p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labore et dolore magna </a:t>
            </a:r>
            <a:r>
              <a:rPr lang="en-US" sz="1400" dirty="0" err="1"/>
              <a:t>aliqua</a:t>
            </a:r>
            <a:r>
              <a:rPr lang="en-US" sz="1400" dirty="0"/>
              <a:t>. </a:t>
            </a:r>
          </a:p>
          <a:p>
            <a:r>
              <a:rPr lang="en-US" sz="1400" dirty="0"/>
              <a:t>Ut </a:t>
            </a:r>
            <a:r>
              <a:rPr lang="en-US" sz="1400" dirty="0" err="1"/>
              <a:t>enim</a:t>
            </a:r>
            <a:r>
              <a:rPr lang="en-US" sz="1400" dirty="0"/>
              <a:t> ad minim </a:t>
            </a:r>
            <a:r>
              <a:rPr lang="en-US" sz="1400" dirty="0" err="1"/>
              <a:t>veniam</a:t>
            </a:r>
            <a:r>
              <a:rPr lang="en-US" sz="1400" dirty="0"/>
              <a:t>, </a:t>
            </a:r>
            <a:r>
              <a:rPr lang="en-US" sz="1400" dirty="0" err="1"/>
              <a:t>quis</a:t>
            </a:r>
            <a:r>
              <a:rPr lang="en-US" sz="1400" dirty="0"/>
              <a:t> </a:t>
            </a:r>
            <a:r>
              <a:rPr lang="en-US" sz="1400" dirty="0" err="1"/>
              <a:t>nostrud</a:t>
            </a:r>
            <a:r>
              <a:rPr lang="en-US" sz="1400" dirty="0"/>
              <a:t> exercitation </a:t>
            </a:r>
            <a:r>
              <a:rPr lang="en-US" sz="1400" dirty="0" err="1"/>
              <a:t>ullamco</a:t>
            </a:r>
            <a:r>
              <a:rPr lang="en-US" sz="1400" dirty="0"/>
              <a:t> </a:t>
            </a:r>
            <a:r>
              <a:rPr lang="en-US" sz="1400" dirty="0" err="1"/>
              <a:t>laboris</a:t>
            </a:r>
            <a:r>
              <a:rPr lang="en-US" sz="1400" dirty="0"/>
              <a:t> nisi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aliquip</a:t>
            </a:r>
            <a:r>
              <a:rPr lang="en-US" sz="1400" dirty="0"/>
              <a:t> ex </a:t>
            </a:r>
            <a:r>
              <a:rPr lang="en-US" sz="1400" dirty="0" err="1"/>
              <a:t>ea</a:t>
            </a:r>
            <a:r>
              <a:rPr lang="en-US" sz="1400" dirty="0"/>
              <a:t> </a:t>
            </a:r>
            <a:r>
              <a:rPr lang="en-US" sz="1400" dirty="0" err="1"/>
              <a:t>commodo</a:t>
            </a:r>
            <a:r>
              <a:rPr lang="en-US" sz="1400" dirty="0"/>
              <a:t> </a:t>
            </a:r>
            <a:r>
              <a:rPr lang="en-US" sz="1400" dirty="0" err="1"/>
              <a:t>consequat</a:t>
            </a:r>
            <a:r>
              <a:rPr lang="en-US" sz="1400" dirty="0"/>
              <a:t>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2565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4CA20B9-A4BE-47B0-9E59-C0464A4E9451}"/>
              </a:ext>
            </a:extLst>
          </p:cNvPr>
          <p:cNvSpPr/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DC70CD30-EFF2-4040-A71B-F28C3D2EA3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2" b="29482"/>
          <a:stretch>
            <a:fillRect/>
          </a:stretch>
        </p:blipFill>
        <p:spPr/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762CB0C-E4F8-484C-8747-D8CBF659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B8A3B89-F34C-4867-BE78-440F313FF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8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elit, sed do eiusmod tempor incididunt ut labore et dolore magna aliqua. </a:t>
            </a:r>
          </a:p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390F887F-9E80-4E0E-899C-806CD1A4FAD4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accent3"/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2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50B02-5C4A-40FF-B5BC-FB7FDAF1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7DD8E5-67AB-4211-888A-369A9BF82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6C17968-EDF0-4981-BD7B-1DA7B1E66186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accent3"/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8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AE452-5B9C-4780-A449-44717F7B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1C4380C-E74C-4570-BD74-7A2B52D99F1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1395043"/>
              </p:ext>
            </p:extLst>
          </p:nvPr>
        </p:nvGraphicFramePr>
        <p:xfrm>
          <a:off x="838200" y="2011363"/>
          <a:ext cx="10515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5D12543-7CB6-48F5-9DFE-1D919BAC4BB0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accent3"/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6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BE5D2-3CEA-421D-8BFA-85B0A7F6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A2E89-52DE-4C72-ACF4-668D6E98FEAB}"/>
              </a:ext>
            </a:extLst>
          </p:cNvPr>
          <p:cNvSpPr txBox="1"/>
          <p:nvPr/>
        </p:nvSpPr>
        <p:spPr>
          <a:xfrm>
            <a:off x="1805940" y="2789426"/>
            <a:ext cx="85801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sz="9600" dirty="0">
                <a:solidFill>
                  <a:schemeClr val="accent3"/>
                </a:solidFill>
              </a:rPr>
              <a:t>987 654 321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CDEF1-3612-4E51-A13D-9C7D080BB5A0}"/>
              </a:ext>
            </a:extLst>
          </p:cNvPr>
          <p:cNvSpPr txBox="1">
            <a:spLocks/>
          </p:cNvSpPr>
          <p:nvPr/>
        </p:nvSpPr>
        <p:spPr>
          <a:xfrm>
            <a:off x="3907785" y="6492352"/>
            <a:ext cx="4267200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dirty="0">
                <a:solidFill>
                  <a:schemeClr val="accent3"/>
                </a:solidFill>
              </a:rPr>
              <a:t>Шаблоны презентаций с сайта </a:t>
            </a:r>
            <a:r>
              <a:rPr lang="en-US" sz="1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3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D42A823-0E59-42CB-8A03-B3496A29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РЕСУРСЫ</a:t>
            </a:r>
            <a:endParaRPr lang="en-US" b="1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1ACC29-5FCE-4477-B13C-87D38A475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800" dirty="0"/>
              <a:t>Бесплатные шаблоны с сайта </a:t>
            </a:r>
            <a:r>
              <a:rPr lang="en-US" sz="28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sz="2800" dirty="0">
              <a:solidFill>
                <a:schemeClr val="accent4"/>
              </a:solidFill>
            </a:endParaRPr>
          </a:p>
          <a:p>
            <a:r>
              <a:rPr lang="en-US" sz="2800" dirty="0"/>
              <a:t>Icons made by </a:t>
            </a:r>
            <a:r>
              <a:rPr lang="en-US" sz="2800" dirty="0" err="1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ru-RU" sz="2800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68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515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 Light</vt:lpstr>
      <vt:lpstr>Тема Office</vt:lpstr>
      <vt:lpstr>Дополненная реальность</vt:lpstr>
      <vt:lpstr>Вставьте заголовок слайда</vt:lpstr>
      <vt:lpstr>Вставьте заголовок слайда</vt:lpstr>
      <vt:lpstr>Презентация PowerPoint</vt:lpstr>
      <vt:lpstr>Вставьте заголовок слайда</vt:lpstr>
      <vt:lpstr>Вставьте заголовок слайда</vt:lpstr>
      <vt:lpstr>Вставьте заголовок слайда</vt:lpstr>
      <vt:lpstr>Вставьте заголовок слайда</vt:lpstr>
      <vt:lpstr>РЕСУРСЫ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User Obstinate</cp:lastModifiedBy>
  <cp:revision>5</cp:revision>
  <dcterms:created xsi:type="dcterms:W3CDTF">2021-11-30T17:36:27Z</dcterms:created>
  <dcterms:modified xsi:type="dcterms:W3CDTF">2021-12-01T06:13:47Z</dcterms:modified>
</cp:coreProperties>
</file>