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215" d="100"/>
          <a:sy n="215" d="100"/>
        </p:scale>
        <p:origin x="-17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CB1-CEBF-A44A-8736-D7DC4D7E7320}" type="datetimeFigureOut">
              <a:rPr lang="en-US" smtClean="0"/>
              <a:pPr/>
              <a:t>4/26/11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91F2-896A-AA47-9818-C1847A48D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0" y="685800"/>
            <a:ext cx="2514600" cy="3886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JSON REST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6858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Crawlers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21336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35814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Filters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143000" y="1752600"/>
            <a:ext cx="3048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143000" y="3200400"/>
            <a:ext cx="3048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143000" y="4648200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>
            <a:off x="1828800" y="4572000"/>
            <a:ext cx="2895600" cy="1600200"/>
          </a:xfrm>
          <a:prstGeom prst="bentUpArrow">
            <a:avLst>
              <a:gd name="adj1" fmla="val 10209"/>
              <a:gd name="adj2" fmla="val 25000"/>
              <a:gd name="adj3" fmla="val 159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85800" y="5257800"/>
            <a:ext cx="1219200" cy="1524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DBMS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62600" y="2286000"/>
            <a:ext cx="838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5562600" y="2590799"/>
            <a:ext cx="8382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0" y="56388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to query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00800" y="2057398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200" y="5105400"/>
            <a:ext cx="2362200" cy="1055132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Crowdy</a:t>
            </a:r>
            <a:r>
              <a:rPr lang="en-US" sz="2400" dirty="0" smtClean="0">
                <a:solidFill>
                  <a:srgbClr val="000000"/>
                </a:solidFill>
              </a:rPr>
              <a:t> Backend Architecture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Texas A&amp;M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 Kamath</dc:creator>
  <cp:lastModifiedBy>Krishna Kamath</cp:lastModifiedBy>
  <cp:revision>14</cp:revision>
  <dcterms:created xsi:type="dcterms:W3CDTF">2011-04-26T15:03:08Z</dcterms:created>
  <dcterms:modified xsi:type="dcterms:W3CDTF">2011-04-26T15:19:43Z</dcterms:modified>
</cp:coreProperties>
</file>