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213" d="100"/>
          <a:sy n="213" d="100"/>
        </p:scale>
        <p:origin x="-1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3CB1-CEBF-A44A-8736-D7DC4D7E7320}" type="datetimeFigureOut">
              <a:rPr lang="en-US" smtClean="0"/>
              <a:pPr/>
              <a:t>4/30/11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91F2-896A-AA47-9818-C1847A48D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3CB1-CEBF-A44A-8736-D7DC4D7E7320}" type="datetimeFigureOut">
              <a:rPr lang="en-US" smtClean="0"/>
              <a:pPr/>
              <a:t>4/30/11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91F2-896A-AA47-9818-C1847A48D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3CB1-CEBF-A44A-8736-D7DC4D7E7320}" type="datetimeFigureOut">
              <a:rPr lang="en-US" smtClean="0"/>
              <a:pPr/>
              <a:t>4/30/11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91F2-896A-AA47-9818-C1847A48D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3CB1-CEBF-A44A-8736-D7DC4D7E7320}" type="datetimeFigureOut">
              <a:rPr lang="en-US" smtClean="0"/>
              <a:pPr/>
              <a:t>4/30/11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91F2-896A-AA47-9818-C1847A48D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3CB1-CEBF-A44A-8736-D7DC4D7E7320}" type="datetimeFigureOut">
              <a:rPr lang="en-US" smtClean="0"/>
              <a:pPr/>
              <a:t>4/30/11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91F2-896A-AA47-9818-C1847A48D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3CB1-CEBF-A44A-8736-D7DC4D7E7320}" type="datetimeFigureOut">
              <a:rPr lang="en-US" smtClean="0"/>
              <a:pPr/>
              <a:t>4/30/11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91F2-896A-AA47-9818-C1847A48D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3CB1-CEBF-A44A-8736-D7DC4D7E7320}" type="datetimeFigureOut">
              <a:rPr lang="en-US" smtClean="0"/>
              <a:pPr/>
              <a:t>4/30/11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91F2-896A-AA47-9818-C1847A48D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3CB1-CEBF-A44A-8736-D7DC4D7E7320}" type="datetimeFigureOut">
              <a:rPr lang="en-US" smtClean="0"/>
              <a:pPr/>
              <a:t>4/30/11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91F2-896A-AA47-9818-C1847A48D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3CB1-CEBF-A44A-8736-D7DC4D7E7320}" type="datetimeFigureOut">
              <a:rPr lang="en-US" smtClean="0"/>
              <a:pPr/>
              <a:t>4/30/11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91F2-896A-AA47-9818-C1847A48D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3CB1-CEBF-A44A-8736-D7DC4D7E7320}" type="datetimeFigureOut">
              <a:rPr lang="en-US" smtClean="0"/>
              <a:pPr/>
              <a:t>4/30/11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91F2-896A-AA47-9818-C1847A48D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3CB1-CEBF-A44A-8736-D7DC4D7E7320}" type="datetimeFigureOut">
              <a:rPr lang="en-US" smtClean="0"/>
              <a:pPr/>
              <a:t>4/30/11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91F2-896A-AA47-9818-C1847A48D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63CB1-CEBF-A44A-8736-D7DC4D7E7320}" type="datetimeFigureOut">
              <a:rPr lang="en-US" smtClean="0"/>
              <a:pPr/>
              <a:t>4/30/11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91F2-896A-AA47-9818-C1847A48D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2400" y="2426732"/>
            <a:ext cx="3048000" cy="1066800"/>
          </a:xfrm>
          <a:prstGeom prst="roundRect">
            <a:avLst/>
          </a:prstGeom>
          <a:solidFill>
            <a:srgbClr val="FFFF00">
              <a:alpha val="7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Concept Hierarchy Detection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447800" y="1828800"/>
            <a:ext cx="304800" cy="609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1447800" y="3493533"/>
            <a:ext cx="304800" cy="45719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990600" y="3950731"/>
            <a:ext cx="1219200" cy="1524000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DBMS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648200" y="2693427"/>
            <a:ext cx="6858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4648200" y="2998226"/>
            <a:ext cx="6858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09800" y="425553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 to query</a:t>
            </a:r>
            <a:endParaRPr lang="en-US" dirty="0"/>
          </a:p>
        </p:txBody>
      </p:sp>
      <p:sp>
        <p:nvSpPr>
          <p:cNvPr id="17" name="Double Wave 16"/>
          <p:cNvSpPr/>
          <p:nvPr/>
        </p:nvSpPr>
        <p:spPr>
          <a:xfrm>
            <a:off x="838200" y="990600"/>
            <a:ext cx="1524000" cy="1066800"/>
          </a:xfrm>
          <a:prstGeom prst="doubleWav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Information Stream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429000" y="2426732"/>
            <a:ext cx="1219200" cy="1066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 JSON REST 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Bent-Up Arrow 21"/>
          <p:cNvSpPr/>
          <p:nvPr/>
        </p:nvSpPr>
        <p:spPr>
          <a:xfrm>
            <a:off x="2209800" y="3493532"/>
            <a:ext cx="2133600" cy="1219201"/>
          </a:xfrm>
          <a:prstGeom prst="bentUpArrow">
            <a:avLst>
              <a:gd name="adj1" fmla="val 10209"/>
              <a:gd name="adj2" fmla="val 25000"/>
              <a:gd name="adj3" fmla="val 1598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334000" y="2426733"/>
            <a:ext cx="1219200" cy="1066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14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Texas A&amp;M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Krishna Kamath</dc:creator>
  <cp:lastModifiedBy>Krishna Kamath</cp:lastModifiedBy>
  <cp:revision>19</cp:revision>
  <dcterms:created xsi:type="dcterms:W3CDTF">2011-04-30T18:48:58Z</dcterms:created>
  <dcterms:modified xsi:type="dcterms:W3CDTF">2011-04-30T19:13:08Z</dcterms:modified>
</cp:coreProperties>
</file>