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43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17081-8FD9-43BF-9E45-1CA9ED20EE5F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2C57E-B597-4F03-820B-9609D3422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7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27EB4-D0C6-8EE3-3D9A-97C44F2E6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7EC512-CC35-73DC-0D67-5601B9258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BFC5B-B71A-DE4C-79FC-943D9790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8736-3876-44B2-8390-6C08CD34B9E5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1C57D-3902-B131-D834-72310A27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0002D-DF96-118C-1780-6A2BF1E2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B9C4-5911-440F-98EC-F8DCCDC2A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71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B3131-2A60-8D67-CE01-13A6717C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D3B63B-41A4-1CC5-875D-2B6CA664E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D7628-4A7A-56CF-FDBC-A15F886F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8736-3876-44B2-8390-6C08CD34B9E5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6587A-A8C6-0FA2-6B0D-F5F65E67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AB6D6-F8D6-51B2-2B8D-8667EA4B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B9C4-5911-440F-98EC-F8DCCDC2A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2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DE7CEF-C8AF-6625-BA3C-2FEF9BF8E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599B5B-889F-AAFE-2152-12850A65E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2F179-417A-3ACA-1927-AFCD8291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8736-3876-44B2-8390-6C08CD34B9E5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8A669-AC67-3758-CC5B-3F69E15E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34569-6EB2-C21D-25A4-DB5BF0D8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B9C4-5911-440F-98EC-F8DCCDC2A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30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303AB-7405-F2D7-385F-04ECFAEC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7815B-5866-A989-7CDC-7A198E35F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30D2A-7B60-A633-F47F-B316AF78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8736-3876-44B2-8390-6C08CD34B9E5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37E97D-E1CF-6677-6188-96D62456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163D4-9069-CCBF-344D-60DB0824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B9C4-5911-440F-98EC-F8DCCDC2A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1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8E39C-16DB-2D45-48F4-77742CC4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5C8B0-4AF8-2826-47F3-2ED405A15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946CA-2649-6C28-EF57-56A4FBA2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8736-3876-44B2-8390-6C08CD34B9E5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B821F-C83A-44FD-35F6-EF4BA53C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6F92E-9A2F-EB5D-52C8-9CE319F1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B9C4-5911-440F-98EC-F8DCCDC2A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4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E24A0-5046-1B6F-639B-7EC4575D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92AFC-3930-3116-6133-49237AAF3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027BC-3F6D-039E-D8D0-33D1FD7BE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E377CA-DF79-F11C-871E-A2BEEB69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8736-3876-44B2-8390-6C08CD34B9E5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4CF2A2-830A-07C3-13CC-346E98FC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B94B0C-7733-C18E-DF20-8499403F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B9C4-5911-440F-98EC-F8DCCDC2A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28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8C91E-44D7-B384-6FDB-1D940308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F5E9D2-546F-3700-555A-1D46410E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37FC01-318A-B1E6-5474-56291D79C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FA8A7F-6956-2DC3-EAD9-3D67F3057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6C2807-E0C4-208B-3444-8CC3D3DD7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AD181E-9D01-FADF-FCA6-EBF65CB2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8736-3876-44B2-8390-6C08CD34B9E5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FB996C-6399-0A11-6D1C-8E3A3F09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756680-C150-3436-6F9C-57C97A9B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B9C4-5911-440F-98EC-F8DCCDC2A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33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1C067-D44B-7B37-0AE5-5850B796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1934FD-5A63-8248-AB14-8AA5FAF8B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8736-3876-44B2-8390-6C08CD34B9E5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A8B346-2253-ED46-B50E-2D732D63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52AF40-A7B7-7E82-EFFE-9E874316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B9C4-5911-440F-98EC-F8DCCDC2A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6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9E8B00-F391-C8C9-496B-FF857A3E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8736-3876-44B2-8390-6C08CD34B9E5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D65E36-9EB7-5EB5-FA35-78E92C98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CFBE54-D327-40B1-A13E-51F03A0C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B9C4-5911-440F-98EC-F8DCCDC2A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85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18D31-5C5F-E118-24A4-A21BE417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8749D-A952-4324-4C07-E96F0E258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B0A5B4-2B11-8955-E820-38D0501EF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88EDC5-1D78-EE58-5FAE-F963354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8736-3876-44B2-8390-6C08CD34B9E5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CDB3F7-A1E6-B9F5-4403-7CC14083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316FB2-C266-8256-F3B1-2F28327F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B9C4-5911-440F-98EC-F8DCCDC2A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49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9427F-4EF0-3CDF-9E9B-8B17A3A6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79D7F-AEF4-CA98-701B-3A8B36BCD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415A7-48CE-76B7-97A2-59BB28749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70672E-A6C8-FEB3-EA1D-E619C593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8736-3876-44B2-8390-6C08CD34B9E5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1C3E01-5359-3ADC-CA97-1A436D56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871D3-DABC-634F-51A2-08881EA9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B9C4-5911-440F-98EC-F8DCCDC2A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37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B2FD2B-EF84-B98A-165E-355928D1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C946E8-B030-3A9E-7285-F899DE423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55ECE-301C-BBE6-0090-FDD2B704A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18736-3876-44B2-8390-6C08CD34B9E5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EBB08-7F5C-A8D0-2603-975F51826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C37AC9-7FFE-F97E-8177-AD497192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DB9C4-5911-440F-98EC-F8DCCDC2A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82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f/c/be5a227c0595c92e/Es4zfaQBNmBFmXlBoXR9krIB1_WnnVyKk-1whe9H3UNl9w?e=tXP4md" TargetMode="External"/><Relationship Id="rId2" Type="http://schemas.openxmlformats.org/officeDocument/2006/relationships/hyperlink" Target="https://1drv.ms/f/c/be5a227c0595c92e/Ev1NoBRAvZpGkRtg3SL8aFgBiFciPBscr2u5mQYocG4F_Q?e=rhUHuZ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E574292A-A282-3CF1-6FCD-94D53EBA55F9}"/>
              </a:ext>
            </a:extLst>
          </p:cNvPr>
          <p:cNvSpPr txBox="1">
            <a:spLocks/>
          </p:cNvSpPr>
          <p:nvPr/>
        </p:nvSpPr>
        <p:spPr>
          <a:xfrm>
            <a:off x="319817" y="310952"/>
            <a:ext cx="10571501" cy="783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b="1" dirty="0">
                <a:latin typeface="Franklin Gothic"/>
                <a:ea typeface="맑은 고딕"/>
              </a:rPr>
              <a:t>01 </a:t>
            </a:r>
            <a:r>
              <a:rPr lang="ko-KR" altLang="en-US" sz="3600" b="1" dirty="0">
                <a:latin typeface="Franklin Gothic"/>
                <a:ea typeface="맑은 고딕"/>
              </a:rPr>
              <a:t>실행 방법 </a:t>
            </a:r>
            <a:r>
              <a:rPr lang="en-US" altLang="ko-KR" sz="3600" b="1" dirty="0">
                <a:latin typeface="Franklin Gothic"/>
                <a:ea typeface="맑은 고딕"/>
              </a:rPr>
              <a:t>(</a:t>
            </a:r>
            <a:r>
              <a:rPr lang="ko-KR" altLang="en-US" sz="3600" b="1" dirty="0">
                <a:latin typeface="Franklin Gothic"/>
                <a:ea typeface="맑은 고딕"/>
              </a:rPr>
              <a:t>설치</a:t>
            </a:r>
            <a:r>
              <a:rPr lang="en-US" altLang="ko-KR" sz="3600" b="1" dirty="0">
                <a:latin typeface="Franklin Gothic"/>
                <a:ea typeface="맑은 고딕"/>
              </a:rPr>
              <a:t>1)</a:t>
            </a:r>
            <a:endParaRPr lang="en-US" altLang="ko-KR" sz="4400" b="1" dirty="0">
              <a:solidFill>
                <a:schemeClr val="bg1">
                  <a:lumMod val="50000"/>
                </a:schemeClr>
              </a:solidFill>
              <a:latin typeface="Franklin Gothic"/>
              <a:ea typeface="맑은 고딕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9C590F9-72CA-17DC-4770-39E08A7040EB}"/>
              </a:ext>
            </a:extLst>
          </p:cNvPr>
          <p:cNvCxnSpPr>
            <a:cxnSpLocks/>
          </p:cNvCxnSpPr>
          <p:nvPr/>
        </p:nvCxnSpPr>
        <p:spPr>
          <a:xfrm>
            <a:off x="441454" y="1089568"/>
            <a:ext cx="1123640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066538F-5738-6113-34E3-29867339F86A}"/>
              </a:ext>
            </a:extLst>
          </p:cNvPr>
          <p:cNvSpPr/>
          <p:nvPr/>
        </p:nvSpPr>
        <p:spPr>
          <a:xfrm>
            <a:off x="974388" y="1357647"/>
            <a:ext cx="10243225" cy="4786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E6DDA8-2BDB-6554-50E6-0CF6CF43C512}"/>
              </a:ext>
            </a:extLst>
          </p:cNvPr>
          <p:cNvSpPr/>
          <p:nvPr/>
        </p:nvSpPr>
        <p:spPr>
          <a:xfrm>
            <a:off x="1591415" y="1425592"/>
            <a:ext cx="9009171" cy="2376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8F64A-1000-F378-B648-10CBAB9CDC8D}"/>
              </a:ext>
            </a:extLst>
          </p:cNvPr>
          <p:cNvSpPr txBox="1"/>
          <p:nvPr/>
        </p:nvSpPr>
        <p:spPr>
          <a:xfrm>
            <a:off x="1591415" y="1425593"/>
            <a:ext cx="2386818" cy="3077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400" b="1" dirty="0">
                <a:latin typeface="Franklin Gothic"/>
                <a:ea typeface="맑은 고딕"/>
              </a:rPr>
              <a:t>URL</a:t>
            </a:r>
            <a:r>
              <a:rPr lang="ko-KR" altLang="en-US" sz="1400" b="1" dirty="0">
                <a:latin typeface="Franklin Gothic"/>
                <a:ea typeface="맑은 고딕"/>
              </a:rPr>
              <a:t> 다운로드</a:t>
            </a:r>
            <a:endParaRPr lang="ko-KR" altLang="en-US" sz="1400" b="1" dirty="0">
              <a:latin typeface="Franklin Gothic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5D8EB-840C-854D-67E6-366875B11622}"/>
              </a:ext>
            </a:extLst>
          </p:cNvPr>
          <p:cNvSpPr txBox="1"/>
          <p:nvPr/>
        </p:nvSpPr>
        <p:spPr>
          <a:xfrm>
            <a:off x="1798136" y="1996620"/>
            <a:ext cx="8196890" cy="16004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Franklin Gothic"/>
              </a:rPr>
              <a:t>서버 프로젝트</a:t>
            </a:r>
            <a:r>
              <a:rPr lang="en-US" altLang="ko-KR" sz="1400" b="1" dirty="0">
                <a:latin typeface="Franklin Gothic"/>
              </a:rPr>
              <a:t> </a:t>
            </a:r>
            <a:r>
              <a:rPr lang="en-US" altLang="ko-KR" sz="1400" b="1" dirty="0">
                <a:latin typeface="Franklin Gothic"/>
                <a:hlinkClick r:id="rId2"/>
              </a:rPr>
              <a:t>https://1drv.ms/f/c/be5a227c0595c92e/Ev1NoBRAvZpGkRtg3SL8aFgBiFciPBscr2u5mQYocG4F_Q?e=rhUHuZ</a:t>
            </a:r>
            <a:endParaRPr lang="en-US" altLang="ko-KR" sz="1400" b="1" dirty="0">
              <a:latin typeface="Franklin Gothic"/>
            </a:endParaRPr>
          </a:p>
          <a:p>
            <a:endParaRPr lang="en-US" altLang="ko-KR" sz="1400" b="1" dirty="0">
              <a:latin typeface="Franklin Gothic"/>
            </a:endParaRPr>
          </a:p>
          <a:p>
            <a:r>
              <a:rPr lang="ko-KR" altLang="en-US" sz="1400" b="1" dirty="0">
                <a:latin typeface="Franklin Gothic"/>
              </a:rPr>
              <a:t>클라이언트 프로젝트</a:t>
            </a:r>
            <a:endParaRPr lang="en-US" altLang="ko-KR" sz="1400" b="1" dirty="0">
              <a:latin typeface="Franklin Gothic"/>
            </a:endParaRPr>
          </a:p>
          <a:p>
            <a:r>
              <a:rPr lang="en-US" altLang="ko-KR" sz="1400" b="1" dirty="0">
                <a:latin typeface="Franklin Gothic"/>
                <a:hlinkClick r:id="rId3"/>
              </a:rPr>
              <a:t>https://1drv.ms/f/c/be5a227c0595c92e/Es4zfaQBNmBFmXlBoXR9krIB1_WnnVyKk-1whe9H3UNl9w?e=tXP4md</a:t>
            </a:r>
            <a:endParaRPr lang="en-US" altLang="ko-KR" sz="1400" b="1" dirty="0">
              <a:latin typeface="Franklin Gothic"/>
            </a:endParaRPr>
          </a:p>
          <a:p>
            <a:endParaRPr lang="ko-KR" altLang="en-US" sz="1400" b="1" dirty="0">
              <a:latin typeface="Franklin Gothic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41BC5C-1CB2-AA6F-1695-97D5862B5A5E}"/>
              </a:ext>
            </a:extLst>
          </p:cNvPr>
          <p:cNvSpPr/>
          <p:nvPr/>
        </p:nvSpPr>
        <p:spPr>
          <a:xfrm>
            <a:off x="1591414" y="3936199"/>
            <a:ext cx="9009171" cy="2376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6A91D3-9B45-78A7-3756-5FE8459488A0}"/>
              </a:ext>
            </a:extLst>
          </p:cNvPr>
          <p:cNvSpPr txBox="1"/>
          <p:nvPr/>
        </p:nvSpPr>
        <p:spPr>
          <a:xfrm>
            <a:off x="1591414" y="3936200"/>
            <a:ext cx="2386818" cy="3077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b="1" dirty="0">
                <a:latin typeface="Franklin Gothic"/>
                <a:ea typeface="맑은 고딕"/>
              </a:rPr>
              <a:t>복사 후 모든 파일 다운로드</a:t>
            </a:r>
            <a:endParaRPr lang="ko-KR" altLang="en-US" sz="1400" b="1" dirty="0">
              <a:latin typeface="Franklin Gothic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E453E88C-C560-1CD2-D915-67FB54BB4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386" y="4571999"/>
            <a:ext cx="3902966" cy="137248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5511145-8EAE-F0BC-E7B5-8A1A41539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628509"/>
            <a:ext cx="4267503" cy="113992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979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1B8C-B7A2-19AF-1C74-3177FD850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518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FDCED-924A-8987-EA6C-6F5639BFC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603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4DDDD-EFBF-287E-AA21-B7C8F46EB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80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7C493-B31A-7ADC-1611-1E67033B4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964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80C66-9AE7-09EC-EA5F-44D8A360B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88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BCDA6-8BF6-7EAB-9DC4-D8B959886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D45D6A49-8ED2-14E1-71C2-7C0E2AA84412}"/>
              </a:ext>
            </a:extLst>
          </p:cNvPr>
          <p:cNvSpPr txBox="1">
            <a:spLocks/>
          </p:cNvSpPr>
          <p:nvPr/>
        </p:nvSpPr>
        <p:spPr>
          <a:xfrm>
            <a:off x="319817" y="310952"/>
            <a:ext cx="10571501" cy="783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b="1" dirty="0">
                <a:latin typeface="Franklin Gothic"/>
                <a:ea typeface="맑은 고딕"/>
              </a:rPr>
              <a:t>01 </a:t>
            </a:r>
            <a:r>
              <a:rPr lang="ko-KR" altLang="en-US" sz="3600" b="1" dirty="0">
                <a:latin typeface="Franklin Gothic"/>
                <a:ea typeface="맑은 고딕"/>
              </a:rPr>
              <a:t>실행 방법 </a:t>
            </a:r>
            <a:r>
              <a:rPr lang="en-US" altLang="ko-KR" sz="3600" b="1" dirty="0">
                <a:latin typeface="Franklin Gothic"/>
                <a:ea typeface="맑은 고딕"/>
              </a:rPr>
              <a:t>(</a:t>
            </a:r>
            <a:r>
              <a:rPr lang="ko-KR" altLang="en-US" sz="3600" b="1" dirty="0">
                <a:latin typeface="Franklin Gothic"/>
                <a:ea typeface="맑은 고딕"/>
              </a:rPr>
              <a:t>설치</a:t>
            </a:r>
            <a:r>
              <a:rPr lang="en-US" altLang="ko-KR" sz="3600" b="1" dirty="0">
                <a:latin typeface="Franklin Gothic"/>
                <a:ea typeface="맑은 고딕"/>
              </a:rPr>
              <a:t>2)</a:t>
            </a:r>
            <a:endParaRPr lang="en-US" altLang="ko-KR" sz="4400" b="1" dirty="0">
              <a:solidFill>
                <a:schemeClr val="bg1">
                  <a:lumMod val="50000"/>
                </a:schemeClr>
              </a:solidFill>
              <a:latin typeface="Franklin Gothic"/>
              <a:ea typeface="맑은 고딕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96B1E73-07BD-6581-C15D-90B965D5973C}"/>
              </a:ext>
            </a:extLst>
          </p:cNvPr>
          <p:cNvCxnSpPr>
            <a:cxnSpLocks/>
          </p:cNvCxnSpPr>
          <p:nvPr/>
        </p:nvCxnSpPr>
        <p:spPr>
          <a:xfrm>
            <a:off x="441454" y="1089568"/>
            <a:ext cx="1123640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EFF51AE-48A0-DE6A-822E-DBD5EE754E43}"/>
              </a:ext>
            </a:extLst>
          </p:cNvPr>
          <p:cNvSpPr/>
          <p:nvPr/>
        </p:nvSpPr>
        <p:spPr>
          <a:xfrm>
            <a:off x="974388" y="1357647"/>
            <a:ext cx="10243225" cy="4786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343D6F-B55D-8A90-2AD1-45BC2E3DA121}"/>
              </a:ext>
            </a:extLst>
          </p:cNvPr>
          <p:cNvSpPr/>
          <p:nvPr/>
        </p:nvSpPr>
        <p:spPr>
          <a:xfrm>
            <a:off x="1591415" y="1425592"/>
            <a:ext cx="9009171" cy="2376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EE736-9EAE-6783-BFE7-11F3F09C2D3C}"/>
              </a:ext>
            </a:extLst>
          </p:cNvPr>
          <p:cNvSpPr txBox="1"/>
          <p:nvPr/>
        </p:nvSpPr>
        <p:spPr>
          <a:xfrm>
            <a:off x="1591415" y="1425593"/>
            <a:ext cx="2386818" cy="3077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400" b="1" dirty="0">
                <a:latin typeface="Franklin Gothic"/>
                <a:ea typeface="맑은 고딕"/>
              </a:rPr>
              <a:t>*</a:t>
            </a:r>
            <a:r>
              <a:rPr lang="ko-KR" altLang="en-US" sz="1400" b="1" dirty="0">
                <a:latin typeface="Franklin Gothic"/>
                <a:ea typeface="맑은 고딕"/>
              </a:rPr>
              <a:t>의심스러운 파일 무시</a:t>
            </a:r>
            <a:endParaRPr lang="ko-KR" altLang="en-US" sz="1400" b="1" dirty="0">
              <a:latin typeface="Franklin Gothic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A6D4DAA-2DDF-6D8B-5FFD-2188FB2C1DD6}"/>
              </a:ext>
            </a:extLst>
          </p:cNvPr>
          <p:cNvSpPr/>
          <p:nvPr/>
        </p:nvSpPr>
        <p:spPr>
          <a:xfrm>
            <a:off x="1591414" y="3936199"/>
            <a:ext cx="9009171" cy="18322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75E449-A7BE-1CC7-BE7D-83FBE94716B8}"/>
              </a:ext>
            </a:extLst>
          </p:cNvPr>
          <p:cNvSpPr txBox="1"/>
          <p:nvPr/>
        </p:nvSpPr>
        <p:spPr>
          <a:xfrm>
            <a:off x="1591414" y="3936200"/>
            <a:ext cx="2386818" cy="3077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b="1" dirty="0">
                <a:latin typeface="Franklin Gothic"/>
                <a:ea typeface="맑은 고딕"/>
              </a:rPr>
              <a:t>다운로드 후 압축 해제</a:t>
            </a:r>
            <a:endParaRPr lang="ko-KR" altLang="en-US" sz="1400" b="1" dirty="0">
              <a:latin typeface="Frankli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DFD679-83D9-AFC3-4800-64C3988FC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900" y="2036520"/>
            <a:ext cx="5731510" cy="14204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FB19836-6F99-85B7-EF91-C9D87D037145}"/>
              </a:ext>
            </a:extLst>
          </p:cNvPr>
          <p:cNvSpPr/>
          <p:nvPr/>
        </p:nvSpPr>
        <p:spPr>
          <a:xfrm>
            <a:off x="6701309" y="2746767"/>
            <a:ext cx="1473970" cy="38573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5D412C-D1CB-88E9-0A5A-003360F6E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390" y="4488011"/>
            <a:ext cx="5731510" cy="5105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4AAF59-3BA0-EA30-B34C-DEB6A1BD8F5E}"/>
              </a:ext>
            </a:extLst>
          </p:cNvPr>
          <p:cNvSpPr txBox="1"/>
          <p:nvPr/>
        </p:nvSpPr>
        <p:spPr>
          <a:xfrm>
            <a:off x="1961210" y="5235999"/>
            <a:ext cx="8196890" cy="3077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 err="1">
                <a:latin typeface="Franklin Gothic"/>
              </a:rPr>
              <a:t>압집으로는</a:t>
            </a:r>
            <a:r>
              <a:rPr lang="ko-KR" altLang="en-US" sz="1400" b="1" dirty="0">
                <a:latin typeface="Franklin Gothic"/>
              </a:rPr>
              <a:t> 압축 해제가 안될 수 있으니 </a:t>
            </a:r>
            <a:r>
              <a:rPr lang="en-US" altLang="ko-KR" sz="1400" b="1" dirty="0">
                <a:latin typeface="Franklin Gothic"/>
              </a:rPr>
              <a:t>7Zip </a:t>
            </a:r>
            <a:r>
              <a:rPr lang="ko-KR" altLang="en-US" sz="1400" b="1" dirty="0">
                <a:latin typeface="Franklin Gothic"/>
              </a:rPr>
              <a:t>사용을 </a:t>
            </a:r>
            <a:r>
              <a:rPr lang="ko-KR" altLang="en-US" sz="1400" b="1" dirty="0" err="1">
                <a:latin typeface="Franklin Gothic"/>
              </a:rPr>
              <a:t>권장드립니다</a:t>
            </a:r>
            <a:r>
              <a:rPr lang="en-US" altLang="ko-KR" sz="1400" b="1" dirty="0">
                <a:latin typeface="Franklin Gothic"/>
              </a:rPr>
              <a:t>.</a:t>
            </a:r>
            <a:endParaRPr lang="ko-KR" altLang="en-US" sz="1400" b="1" dirty="0">
              <a:latin typeface="Frankli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9816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B5736-0A3E-A5A4-2684-CF98E8EF5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15C951DA-C754-0000-EE8E-CCEC39AB8A68}"/>
              </a:ext>
            </a:extLst>
          </p:cNvPr>
          <p:cNvSpPr txBox="1">
            <a:spLocks/>
          </p:cNvSpPr>
          <p:nvPr/>
        </p:nvSpPr>
        <p:spPr>
          <a:xfrm>
            <a:off x="319817" y="310952"/>
            <a:ext cx="10571501" cy="783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b="1" dirty="0">
                <a:latin typeface="Franklin Gothic"/>
                <a:ea typeface="맑은 고딕"/>
              </a:rPr>
              <a:t>01 </a:t>
            </a:r>
            <a:r>
              <a:rPr lang="ko-KR" altLang="en-US" sz="3600" b="1" dirty="0">
                <a:latin typeface="Franklin Gothic"/>
                <a:ea typeface="맑은 고딕"/>
              </a:rPr>
              <a:t>실행 방법 </a:t>
            </a:r>
            <a:r>
              <a:rPr lang="en-US" altLang="ko-KR" sz="3600" b="1" dirty="0">
                <a:latin typeface="Franklin Gothic"/>
                <a:ea typeface="맑은 고딕"/>
              </a:rPr>
              <a:t>(</a:t>
            </a:r>
            <a:r>
              <a:rPr lang="ko-KR" altLang="en-US" sz="3600" b="1" dirty="0">
                <a:latin typeface="Franklin Gothic"/>
                <a:ea typeface="맑은 고딕"/>
              </a:rPr>
              <a:t>서버 실행</a:t>
            </a:r>
            <a:r>
              <a:rPr lang="en-US" altLang="ko-KR" sz="3600" b="1" dirty="0">
                <a:latin typeface="Franklin Gothic"/>
                <a:ea typeface="맑은 고딕"/>
              </a:rPr>
              <a:t>)</a:t>
            </a:r>
            <a:endParaRPr lang="en-US" altLang="ko-KR" sz="4400" b="1" dirty="0">
              <a:solidFill>
                <a:schemeClr val="bg1">
                  <a:lumMod val="50000"/>
                </a:schemeClr>
              </a:solidFill>
              <a:latin typeface="Franklin Gothic"/>
              <a:ea typeface="맑은 고딕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B8ACB2-00B4-5822-3144-6B7437F78A09}"/>
              </a:ext>
            </a:extLst>
          </p:cNvPr>
          <p:cNvCxnSpPr>
            <a:cxnSpLocks/>
          </p:cNvCxnSpPr>
          <p:nvPr/>
        </p:nvCxnSpPr>
        <p:spPr>
          <a:xfrm>
            <a:off x="441454" y="1089568"/>
            <a:ext cx="1123640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6F0A68-1B45-824D-4D2A-9ABF9966C5C2}"/>
              </a:ext>
            </a:extLst>
          </p:cNvPr>
          <p:cNvSpPr/>
          <p:nvPr/>
        </p:nvSpPr>
        <p:spPr>
          <a:xfrm>
            <a:off x="974388" y="1357647"/>
            <a:ext cx="10243225" cy="4786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04E578-42F6-254E-D794-8C76B7865E6D}"/>
              </a:ext>
            </a:extLst>
          </p:cNvPr>
          <p:cNvSpPr/>
          <p:nvPr/>
        </p:nvSpPr>
        <p:spPr>
          <a:xfrm>
            <a:off x="1591415" y="1425592"/>
            <a:ext cx="9009171" cy="498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50378-2CCF-D106-C073-C19650B6BAF7}"/>
              </a:ext>
            </a:extLst>
          </p:cNvPr>
          <p:cNvSpPr txBox="1"/>
          <p:nvPr/>
        </p:nvSpPr>
        <p:spPr>
          <a:xfrm>
            <a:off x="1591415" y="1425593"/>
            <a:ext cx="2386818" cy="3077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b="1" dirty="0">
                <a:latin typeface="Franklin Gothic"/>
              </a:rPr>
              <a:t>서버 파일 실행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B0651-9472-ADA0-4941-BCF63C470EBE}"/>
              </a:ext>
            </a:extLst>
          </p:cNvPr>
          <p:cNvSpPr txBox="1"/>
          <p:nvPr/>
        </p:nvSpPr>
        <p:spPr>
          <a:xfrm>
            <a:off x="1997554" y="1940654"/>
            <a:ext cx="8196890" cy="3077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Franklin Gothic"/>
              </a:rPr>
              <a:t>압축 해제 후 </a:t>
            </a:r>
            <a:r>
              <a:rPr lang="en-US" altLang="ko-KR" sz="1400" b="1" dirty="0">
                <a:solidFill>
                  <a:srgbClr val="FF0000"/>
                </a:solidFill>
                <a:latin typeface="Franklin Gothic"/>
              </a:rPr>
              <a:t>ServerProject.exe </a:t>
            </a:r>
            <a:r>
              <a:rPr lang="ko-KR" altLang="en-US" sz="1400" b="1" dirty="0">
                <a:latin typeface="Franklin Gothic"/>
              </a:rPr>
              <a:t>파일 실행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231A3-E3D4-F226-7672-D0BE6A5B07B6}"/>
              </a:ext>
            </a:extLst>
          </p:cNvPr>
          <p:cNvSpPr txBox="1"/>
          <p:nvPr/>
        </p:nvSpPr>
        <p:spPr>
          <a:xfrm>
            <a:off x="1997554" y="2411744"/>
            <a:ext cx="8196890" cy="3077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Franklin Gothic"/>
              </a:rPr>
              <a:t>실행 후 </a:t>
            </a:r>
            <a:r>
              <a:rPr lang="en-US" altLang="ko-KR" sz="1400" b="1" dirty="0">
                <a:latin typeface="Franklin Gothic"/>
              </a:rPr>
              <a:t>N</a:t>
            </a:r>
            <a:r>
              <a:rPr lang="ko-KR" altLang="en-US" sz="1400" b="1" dirty="0">
                <a:latin typeface="Franklin Gothic"/>
              </a:rPr>
              <a:t>을 입력하라는 안내 텍스트가 출력되면 </a:t>
            </a:r>
            <a:r>
              <a:rPr lang="en-US" altLang="ko-KR" sz="1400" b="1" dirty="0">
                <a:latin typeface="Franklin Gothic"/>
              </a:rPr>
              <a:t>N </a:t>
            </a:r>
            <a:r>
              <a:rPr lang="ko-KR" altLang="en-US" sz="1400" b="1" dirty="0">
                <a:latin typeface="Franklin Gothic"/>
              </a:rPr>
              <a:t>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5D584A4-31A3-7526-BFAB-E89E834B5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856" y="2882834"/>
            <a:ext cx="4184674" cy="29454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E5E123-5862-D777-F024-D652428ECDC1}"/>
              </a:ext>
            </a:extLst>
          </p:cNvPr>
          <p:cNvSpPr txBox="1"/>
          <p:nvPr/>
        </p:nvSpPr>
        <p:spPr>
          <a:xfrm>
            <a:off x="1961210" y="5936231"/>
            <a:ext cx="8196890" cy="3077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Franklin Gothic"/>
              </a:rPr>
              <a:t>서버 통신을 위해 </a:t>
            </a:r>
            <a:r>
              <a:rPr lang="ko-KR" altLang="en-US" sz="1400" b="1" dirty="0">
                <a:solidFill>
                  <a:srgbClr val="FF0000"/>
                </a:solidFill>
                <a:latin typeface="Franklin Gothic"/>
              </a:rPr>
              <a:t>액세스 허용</a:t>
            </a:r>
          </a:p>
        </p:txBody>
      </p:sp>
    </p:spTree>
    <p:extLst>
      <p:ext uri="{BB962C8B-B14F-4D97-AF65-F5344CB8AC3E}">
        <p14:creationId xmlns:p14="http://schemas.microsoft.com/office/powerpoint/2010/main" val="187568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FEB67-DE5A-BBDA-F709-FFBF7857D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200FEBD6-CFA2-1DDD-5997-7E9305864B83}"/>
              </a:ext>
            </a:extLst>
          </p:cNvPr>
          <p:cNvSpPr txBox="1">
            <a:spLocks/>
          </p:cNvSpPr>
          <p:nvPr/>
        </p:nvSpPr>
        <p:spPr>
          <a:xfrm>
            <a:off x="319817" y="310952"/>
            <a:ext cx="10571501" cy="783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b="1" dirty="0">
                <a:latin typeface="Franklin Gothic"/>
                <a:ea typeface="맑은 고딕"/>
              </a:rPr>
              <a:t>01 </a:t>
            </a:r>
            <a:r>
              <a:rPr lang="ko-KR" altLang="en-US" sz="3600" b="1" dirty="0">
                <a:latin typeface="Franklin Gothic"/>
                <a:ea typeface="맑은 고딕"/>
              </a:rPr>
              <a:t>실행 방법 </a:t>
            </a:r>
            <a:r>
              <a:rPr lang="en-US" altLang="ko-KR" sz="3600" b="1" dirty="0">
                <a:latin typeface="Franklin Gothic"/>
                <a:ea typeface="맑은 고딕"/>
              </a:rPr>
              <a:t>(</a:t>
            </a:r>
            <a:r>
              <a:rPr lang="ko-KR" altLang="en-US" sz="3600" b="1" dirty="0">
                <a:latin typeface="Franklin Gothic"/>
                <a:ea typeface="맑은 고딕"/>
              </a:rPr>
              <a:t>클라이언트 실행</a:t>
            </a:r>
            <a:r>
              <a:rPr lang="en-US" altLang="ko-KR" sz="3600" b="1" dirty="0">
                <a:latin typeface="Franklin Gothic"/>
                <a:ea typeface="맑은 고딕"/>
              </a:rPr>
              <a:t>1)</a:t>
            </a:r>
            <a:endParaRPr lang="en-US" altLang="ko-KR" sz="4400" b="1" dirty="0">
              <a:solidFill>
                <a:schemeClr val="bg1">
                  <a:lumMod val="50000"/>
                </a:schemeClr>
              </a:solidFill>
              <a:latin typeface="Franklin Gothic"/>
              <a:ea typeface="맑은 고딕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E5C9C2E-2E5F-D48E-7A47-471F345D6544}"/>
              </a:ext>
            </a:extLst>
          </p:cNvPr>
          <p:cNvCxnSpPr>
            <a:cxnSpLocks/>
          </p:cNvCxnSpPr>
          <p:nvPr/>
        </p:nvCxnSpPr>
        <p:spPr>
          <a:xfrm>
            <a:off x="441454" y="1089568"/>
            <a:ext cx="1123640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D18D84-8401-5F5C-69ED-D3B0B1E3231A}"/>
              </a:ext>
            </a:extLst>
          </p:cNvPr>
          <p:cNvSpPr/>
          <p:nvPr/>
        </p:nvSpPr>
        <p:spPr>
          <a:xfrm>
            <a:off x="974388" y="1357647"/>
            <a:ext cx="10243225" cy="4786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EC18DD-2EBA-073F-5DCF-BF7C56D4F705}"/>
              </a:ext>
            </a:extLst>
          </p:cNvPr>
          <p:cNvSpPr/>
          <p:nvPr/>
        </p:nvSpPr>
        <p:spPr>
          <a:xfrm>
            <a:off x="1591415" y="1425592"/>
            <a:ext cx="9009171" cy="498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90A08-5F9E-0DF2-455C-F36EA7254EE2}"/>
              </a:ext>
            </a:extLst>
          </p:cNvPr>
          <p:cNvSpPr txBox="1"/>
          <p:nvPr/>
        </p:nvSpPr>
        <p:spPr>
          <a:xfrm>
            <a:off x="1591415" y="1425593"/>
            <a:ext cx="2386818" cy="3077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b="1" dirty="0">
                <a:latin typeface="Franklin Gothic"/>
              </a:rPr>
              <a:t>클라이언트 파일 실행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CFF80-CC4F-BC38-F5E2-461E1437FF64}"/>
              </a:ext>
            </a:extLst>
          </p:cNvPr>
          <p:cNvSpPr txBox="1"/>
          <p:nvPr/>
        </p:nvSpPr>
        <p:spPr>
          <a:xfrm>
            <a:off x="1997554" y="1940654"/>
            <a:ext cx="8196890" cy="3077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Franklin Gothic"/>
              </a:rPr>
              <a:t>압축 해제 후 </a:t>
            </a:r>
            <a:r>
              <a:rPr lang="en-US" altLang="ko-KR" sz="1400" b="1" dirty="0">
                <a:solidFill>
                  <a:srgbClr val="FF0000"/>
                </a:solidFill>
                <a:latin typeface="Franklin Gothic"/>
              </a:rPr>
              <a:t>UnrealClient.exe </a:t>
            </a:r>
            <a:r>
              <a:rPr lang="ko-KR" altLang="en-US" sz="1400" b="1" dirty="0">
                <a:latin typeface="Franklin Gothic"/>
              </a:rPr>
              <a:t>파일 실행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1048A-0E4E-6B67-C9CF-330A3E9418FD}"/>
              </a:ext>
            </a:extLst>
          </p:cNvPr>
          <p:cNvSpPr txBox="1"/>
          <p:nvPr/>
        </p:nvSpPr>
        <p:spPr>
          <a:xfrm>
            <a:off x="1997554" y="3929132"/>
            <a:ext cx="8196890" cy="3077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Franklin Gothic"/>
              </a:rPr>
              <a:t>화면 우측 상단에 </a:t>
            </a:r>
            <a:r>
              <a:rPr lang="en-US" altLang="ko-KR" sz="1400" b="1" dirty="0">
                <a:solidFill>
                  <a:srgbClr val="FF0000"/>
                </a:solidFill>
                <a:latin typeface="Franklin Gothic"/>
              </a:rPr>
              <a:t>Connect To Server </a:t>
            </a:r>
            <a:r>
              <a:rPr lang="ko-KR" altLang="en-US" sz="1400" b="1" dirty="0">
                <a:latin typeface="Franklin Gothic"/>
              </a:rPr>
              <a:t>버튼을 클릭하여 서버와 연결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5B3F7B-E3F6-122D-06B0-3C5DEC5E3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75" y="2661719"/>
            <a:ext cx="3249849" cy="113931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76069E3-B9D4-A026-8DEE-272AAF8C11BC}"/>
              </a:ext>
            </a:extLst>
          </p:cNvPr>
          <p:cNvSpPr/>
          <p:nvPr/>
        </p:nvSpPr>
        <p:spPr>
          <a:xfrm>
            <a:off x="5515304" y="2845644"/>
            <a:ext cx="1863269" cy="38573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637E06D-5139-DEC6-7146-E3E602B8B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926" y="4421928"/>
            <a:ext cx="3210145" cy="13660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388AA6-B91E-AA80-D27D-5FF88693A10D}"/>
              </a:ext>
            </a:extLst>
          </p:cNvPr>
          <p:cNvSpPr txBox="1"/>
          <p:nvPr/>
        </p:nvSpPr>
        <p:spPr>
          <a:xfrm>
            <a:off x="1961210" y="5928388"/>
            <a:ext cx="8196890" cy="3077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Franklin Gothic"/>
              </a:rPr>
              <a:t>화면 우측 상단에 </a:t>
            </a:r>
            <a:r>
              <a:rPr lang="en-US" altLang="ko-KR" sz="1400" b="1" dirty="0">
                <a:solidFill>
                  <a:srgbClr val="FF0000"/>
                </a:solidFill>
                <a:latin typeface="Franklin Gothic"/>
              </a:rPr>
              <a:t>Create Grid </a:t>
            </a:r>
            <a:r>
              <a:rPr lang="ko-KR" altLang="en-US" sz="1400" b="1" dirty="0">
                <a:latin typeface="Franklin Gothic"/>
              </a:rPr>
              <a:t>버튼을 클릭하여 이동체가 활동할 범위 </a:t>
            </a:r>
            <a:r>
              <a:rPr lang="ko-KR" altLang="en-US" sz="1400" b="1" dirty="0" err="1">
                <a:latin typeface="Franklin Gothic"/>
              </a:rPr>
              <a:t>액터를</a:t>
            </a:r>
            <a:r>
              <a:rPr lang="ko-KR" altLang="en-US" sz="1400" b="1" dirty="0">
                <a:latin typeface="Franklin Gothic"/>
              </a:rPr>
              <a:t> 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320EEA-A04C-3724-2733-0DBD4762DC23}"/>
              </a:ext>
            </a:extLst>
          </p:cNvPr>
          <p:cNvSpPr/>
          <p:nvPr/>
        </p:nvSpPr>
        <p:spPr>
          <a:xfrm>
            <a:off x="6328372" y="4537123"/>
            <a:ext cx="1275029" cy="38573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13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10E8C-51FD-9B80-581E-1A244DDEA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AF366AE-EE3A-C1E9-47A7-8D8D072AFE20}"/>
              </a:ext>
            </a:extLst>
          </p:cNvPr>
          <p:cNvSpPr txBox="1">
            <a:spLocks/>
          </p:cNvSpPr>
          <p:nvPr/>
        </p:nvSpPr>
        <p:spPr>
          <a:xfrm>
            <a:off x="319817" y="310952"/>
            <a:ext cx="10571501" cy="783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b="1" dirty="0">
                <a:latin typeface="Franklin Gothic"/>
                <a:ea typeface="맑은 고딕"/>
              </a:rPr>
              <a:t>01 </a:t>
            </a:r>
            <a:r>
              <a:rPr lang="ko-KR" altLang="en-US" sz="3600" b="1" dirty="0">
                <a:latin typeface="Franklin Gothic"/>
                <a:ea typeface="맑은 고딕"/>
              </a:rPr>
              <a:t>실행 방법 </a:t>
            </a:r>
            <a:r>
              <a:rPr lang="en-US" altLang="ko-KR" sz="3600" b="1" dirty="0">
                <a:latin typeface="Franklin Gothic"/>
                <a:ea typeface="맑은 고딕"/>
              </a:rPr>
              <a:t>(</a:t>
            </a:r>
            <a:r>
              <a:rPr lang="ko-KR" altLang="en-US" sz="3600" b="1" dirty="0">
                <a:latin typeface="Franklin Gothic"/>
                <a:ea typeface="맑은 고딕"/>
              </a:rPr>
              <a:t>클라이언트 실행</a:t>
            </a:r>
            <a:r>
              <a:rPr lang="en-US" altLang="ko-KR" sz="3600" b="1" dirty="0">
                <a:latin typeface="Franklin Gothic"/>
                <a:ea typeface="맑은 고딕"/>
              </a:rPr>
              <a:t>2)</a:t>
            </a:r>
            <a:endParaRPr lang="en-US" altLang="ko-KR" sz="4400" b="1" dirty="0">
              <a:solidFill>
                <a:schemeClr val="bg1">
                  <a:lumMod val="50000"/>
                </a:schemeClr>
              </a:solidFill>
              <a:latin typeface="Franklin Gothic"/>
              <a:ea typeface="맑은 고딕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7A81286-D61B-0A4E-B7C2-0E7380FC3559}"/>
              </a:ext>
            </a:extLst>
          </p:cNvPr>
          <p:cNvCxnSpPr>
            <a:cxnSpLocks/>
          </p:cNvCxnSpPr>
          <p:nvPr/>
        </p:nvCxnSpPr>
        <p:spPr>
          <a:xfrm>
            <a:off x="441454" y="1089568"/>
            <a:ext cx="1123640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53EC72F-085F-FFF2-A977-A46725283572}"/>
              </a:ext>
            </a:extLst>
          </p:cNvPr>
          <p:cNvSpPr/>
          <p:nvPr/>
        </p:nvSpPr>
        <p:spPr>
          <a:xfrm>
            <a:off x="974388" y="1357647"/>
            <a:ext cx="10243225" cy="4786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6ACEE-0BF7-0A7F-4310-648929881A36}"/>
              </a:ext>
            </a:extLst>
          </p:cNvPr>
          <p:cNvSpPr/>
          <p:nvPr/>
        </p:nvSpPr>
        <p:spPr>
          <a:xfrm>
            <a:off x="1591415" y="1425592"/>
            <a:ext cx="9009171" cy="498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2A66E4-9B63-3027-1F7D-413364635534}"/>
              </a:ext>
            </a:extLst>
          </p:cNvPr>
          <p:cNvSpPr txBox="1"/>
          <p:nvPr/>
        </p:nvSpPr>
        <p:spPr>
          <a:xfrm>
            <a:off x="1997555" y="3608472"/>
            <a:ext cx="8196890" cy="3077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Franklin Gothic"/>
              </a:rPr>
              <a:t>화면 우측 상단에 </a:t>
            </a:r>
            <a:r>
              <a:rPr lang="en-US" altLang="ko-KR" sz="1400" b="1" dirty="0">
                <a:solidFill>
                  <a:srgbClr val="FF0000"/>
                </a:solidFill>
                <a:latin typeface="Franklin Gothic"/>
              </a:rPr>
              <a:t>Start Simulation </a:t>
            </a:r>
            <a:r>
              <a:rPr lang="ko-KR" altLang="en-US" sz="1400" b="1" dirty="0">
                <a:latin typeface="Franklin Gothic"/>
              </a:rPr>
              <a:t>버튼을 클릭하여 시뮬레이션 시작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B43688-FF5E-FA19-190F-2ED8D4A384C8}"/>
              </a:ext>
            </a:extLst>
          </p:cNvPr>
          <p:cNvSpPr txBox="1"/>
          <p:nvPr/>
        </p:nvSpPr>
        <p:spPr>
          <a:xfrm>
            <a:off x="1961210" y="5928388"/>
            <a:ext cx="8196890" cy="3077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>
                <a:latin typeface="Franklin Gothic"/>
              </a:rPr>
              <a:t>Simulating </a:t>
            </a:r>
            <a:r>
              <a:rPr lang="ko-KR" altLang="en-US" sz="1400" b="1" dirty="0">
                <a:latin typeface="Franklin Gothic"/>
              </a:rPr>
              <a:t>상태에서 </a:t>
            </a:r>
            <a:r>
              <a:rPr lang="en-US" altLang="ko-KR" sz="1400" b="1" dirty="0">
                <a:solidFill>
                  <a:schemeClr val="accent2"/>
                </a:solidFill>
                <a:latin typeface="Franklin Gothic"/>
              </a:rPr>
              <a:t>W, A, S, D</a:t>
            </a:r>
            <a:r>
              <a:rPr lang="ko-KR" altLang="en-US" sz="1400" b="1" dirty="0">
                <a:solidFill>
                  <a:schemeClr val="accent2"/>
                </a:solidFill>
                <a:latin typeface="Franklin Gothic"/>
              </a:rPr>
              <a:t>로 관찰자 이동</a:t>
            </a:r>
            <a:r>
              <a:rPr lang="en-US" altLang="ko-KR" sz="1400" b="1" dirty="0">
                <a:latin typeface="Franklin Gothic"/>
              </a:rPr>
              <a:t>, </a:t>
            </a:r>
            <a:r>
              <a:rPr lang="ko-KR" altLang="en-US" sz="1400" b="1" dirty="0">
                <a:solidFill>
                  <a:schemeClr val="accent2"/>
                </a:solidFill>
                <a:latin typeface="Franklin Gothic"/>
              </a:rPr>
              <a:t>마우스 우</a:t>
            </a:r>
            <a:r>
              <a:rPr lang="en-US" altLang="ko-KR" sz="1400" b="1" dirty="0">
                <a:solidFill>
                  <a:schemeClr val="accent2"/>
                </a:solidFill>
                <a:latin typeface="Franklin Gothic"/>
              </a:rPr>
              <a:t>/</a:t>
            </a:r>
            <a:r>
              <a:rPr lang="ko-KR" altLang="en-US" sz="1400" b="1" dirty="0">
                <a:solidFill>
                  <a:schemeClr val="accent2"/>
                </a:solidFill>
                <a:latin typeface="Franklin Gothic"/>
              </a:rPr>
              <a:t>좌 클릭상태로 조작 시 방향 회전 </a:t>
            </a:r>
            <a:r>
              <a:rPr lang="ko-KR" altLang="en-US" sz="1400" b="1" dirty="0">
                <a:latin typeface="Franklin Gothic"/>
              </a:rPr>
              <a:t>가능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0726C9-2827-FB95-98B8-C7E9D72A6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72" y="1784621"/>
            <a:ext cx="2895765" cy="17226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92CDD8-9E8D-A52D-D534-624C8E02A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770" y="3981233"/>
            <a:ext cx="3505768" cy="188217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CF8FA8-2D82-CF26-64D8-DE961DED31E6}"/>
              </a:ext>
            </a:extLst>
          </p:cNvPr>
          <p:cNvSpPr/>
          <p:nvPr/>
        </p:nvSpPr>
        <p:spPr>
          <a:xfrm>
            <a:off x="6549613" y="1793674"/>
            <a:ext cx="957924" cy="22562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440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CBE67-FAF7-E6DB-5D23-5D8E10841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0A090070-5D71-E100-4460-0597D9BDA225}"/>
              </a:ext>
            </a:extLst>
          </p:cNvPr>
          <p:cNvSpPr txBox="1">
            <a:spLocks/>
          </p:cNvSpPr>
          <p:nvPr/>
        </p:nvSpPr>
        <p:spPr>
          <a:xfrm>
            <a:off x="319817" y="310952"/>
            <a:ext cx="10571501" cy="783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b="1" dirty="0">
                <a:latin typeface="Franklin Gothic"/>
                <a:ea typeface="맑은 고딕"/>
              </a:rPr>
              <a:t>01 </a:t>
            </a:r>
            <a:r>
              <a:rPr lang="ko-KR" altLang="en-US" sz="3600" b="1" dirty="0">
                <a:latin typeface="Franklin Gothic"/>
                <a:ea typeface="맑은 고딕"/>
              </a:rPr>
              <a:t>실행 방법 </a:t>
            </a:r>
            <a:r>
              <a:rPr lang="en-US" altLang="ko-KR" sz="3600" b="1" dirty="0">
                <a:latin typeface="Franklin Gothic"/>
                <a:ea typeface="맑은 고딕"/>
              </a:rPr>
              <a:t>(</a:t>
            </a:r>
            <a:r>
              <a:rPr lang="ko-KR" altLang="en-US" sz="3600" b="1" dirty="0">
                <a:latin typeface="Franklin Gothic"/>
                <a:ea typeface="맑은 고딕"/>
              </a:rPr>
              <a:t>클라이언트 실행</a:t>
            </a:r>
            <a:r>
              <a:rPr lang="en-US" altLang="ko-KR" sz="3600" b="1" dirty="0">
                <a:latin typeface="Franklin Gothic"/>
                <a:ea typeface="맑은 고딕"/>
              </a:rPr>
              <a:t>3)</a:t>
            </a:r>
            <a:endParaRPr lang="en-US" altLang="ko-KR" sz="4400" b="1" dirty="0">
              <a:solidFill>
                <a:schemeClr val="bg1">
                  <a:lumMod val="50000"/>
                </a:schemeClr>
              </a:solidFill>
              <a:latin typeface="Franklin Gothic"/>
              <a:ea typeface="맑은 고딕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49FA1FD-D255-70B8-743C-2284DE33FCA1}"/>
              </a:ext>
            </a:extLst>
          </p:cNvPr>
          <p:cNvCxnSpPr>
            <a:cxnSpLocks/>
          </p:cNvCxnSpPr>
          <p:nvPr/>
        </p:nvCxnSpPr>
        <p:spPr>
          <a:xfrm>
            <a:off x="441454" y="1089568"/>
            <a:ext cx="1123640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FEB243C-FEF1-21B0-6A0F-123BC37EB281}"/>
              </a:ext>
            </a:extLst>
          </p:cNvPr>
          <p:cNvSpPr/>
          <p:nvPr/>
        </p:nvSpPr>
        <p:spPr>
          <a:xfrm>
            <a:off x="974388" y="1357647"/>
            <a:ext cx="10243225" cy="4786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F9AB0E-97A0-445F-7AB8-EA01411A6AFE}"/>
              </a:ext>
            </a:extLst>
          </p:cNvPr>
          <p:cNvSpPr/>
          <p:nvPr/>
        </p:nvSpPr>
        <p:spPr>
          <a:xfrm>
            <a:off x="1591415" y="1425592"/>
            <a:ext cx="9009171" cy="38797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CC3EC-7AEF-8FCA-2FFD-65A3D8D020B0}"/>
              </a:ext>
            </a:extLst>
          </p:cNvPr>
          <p:cNvSpPr txBox="1"/>
          <p:nvPr/>
        </p:nvSpPr>
        <p:spPr>
          <a:xfrm>
            <a:off x="2038575" y="4442108"/>
            <a:ext cx="819689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Franklin Gothic"/>
              </a:rPr>
              <a:t>모든 이동체가 목적지에 도달해서 전부 사라지면 우측 상단에 </a:t>
            </a:r>
            <a:r>
              <a:rPr lang="en-US" altLang="ko-KR" sz="1400" b="1" dirty="0">
                <a:solidFill>
                  <a:srgbClr val="FF0000"/>
                </a:solidFill>
                <a:latin typeface="Franklin Gothic"/>
              </a:rPr>
              <a:t>Quit Simulation </a:t>
            </a:r>
            <a:r>
              <a:rPr lang="ko-KR" altLang="en-US" sz="1400" b="1" dirty="0">
                <a:latin typeface="Franklin Gothic"/>
              </a:rPr>
              <a:t>버튼 활성화</a:t>
            </a:r>
            <a:endParaRPr lang="en-US" altLang="ko-KR" sz="1400" b="1" dirty="0">
              <a:latin typeface="Franklin Gothic"/>
            </a:endParaRPr>
          </a:p>
          <a:p>
            <a:r>
              <a:rPr lang="ko-KR" altLang="en-US" sz="1400" b="1" dirty="0">
                <a:latin typeface="Franklin Gothic"/>
              </a:rPr>
              <a:t>버튼 클릭 시 클라이언트 프로그램 종료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0081C6-711F-5980-D01A-9E0AC6D53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75" y="1777186"/>
            <a:ext cx="3724107" cy="23959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563127-2E34-EEF1-7FDD-A0EA1F3FB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99" y="1777186"/>
            <a:ext cx="4053038" cy="23959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B0F7D02-0DEF-E0BD-B2D0-539621B82B8E}"/>
              </a:ext>
            </a:extLst>
          </p:cNvPr>
          <p:cNvSpPr/>
          <p:nvPr/>
        </p:nvSpPr>
        <p:spPr>
          <a:xfrm>
            <a:off x="9325069" y="1777186"/>
            <a:ext cx="910396" cy="27795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7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F4B44-FDB8-F72F-2D80-D912389E3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722507D-BEE7-D7D5-8682-6987C754C6E0}"/>
              </a:ext>
            </a:extLst>
          </p:cNvPr>
          <p:cNvSpPr txBox="1">
            <a:spLocks/>
          </p:cNvSpPr>
          <p:nvPr/>
        </p:nvSpPr>
        <p:spPr>
          <a:xfrm>
            <a:off x="319817" y="310952"/>
            <a:ext cx="10571501" cy="783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b="1" dirty="0">
                <a:latin typeface="Franklin Gothic"/>
                <a:ea typeface="맑은 고딕"/>
              </a:rPr>
              <a:t>02 </a:t>
            </a:r>
            <a:r>
              <a:rPr lang="ko-KR" altLang="en-US" sz="3600" b="1" dirty="0">
                <a:latin typeface="Franklin Gothic"/>
                <a:ea typeface="맑은 고딕"/>
              </a:rPr>
              <a:t>실행 결과물</a:t>
            </a:r>
            <a:endParaRPr lang="en-US" altLang="ko-KR" sz="4400" b="1" dirty="0">
              <a:solidFill>
                <a:schemeClr val="bg1">
                  <a:lumMod val="50000"/>
                </a:schemeClr>
              </a:solidFill>
              <a:latin typeface="Franklin Gothic"/>
              <a:ea typeface="맑은 고딕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71D5B0-60F7-AE61-C2DA-A1A49EF649D7}"/>
              </a:ext>
            </a:extLst>
          </p:cNvPr>
          <p:cNvCxnSpPr>
            <a:cxnSpLocks/>
          </p:cNvCxnSpPr>
          <p:nvPr/>
        </p:nvCxnSpPr>
        <p:spPr>
          <a:xfrm>
            <a:off x="441454" y="1089568"/>
            <a:ext cx="1123640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93346B-4A4E-AC1B-DB37-BB93D220C116}"/>
              </a:ext>
            </a:extLst>
          </p:cNvPr>
          <p:cNvSpPr/>
          <p:nvPr/>
        </p:nvSpPr>
        <p:spPr>
          <a:xfrm>
            <a:off x="974388" y="1357647"/>
            <a:ext cx="10243225" cy="4786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9EF0C1-CEEE-E576-515C-EDC467215A46}"/>
              </a:ext>
            </a:extLst>
          </p:cNvPr>
          <p:cNvSpPr/>
          <p:nvPr/>
        </p:nvSpPr>
        <p:spPr>
          <a:xfrm>
            <a:off x="1591415" y="1425592"/>
            <a:ext cx="9009171" cy="38797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E854C7-3343-C9FD-297B-0FF9250482B5}"/>
              </a:ext>
            </a:extLst>
          </p:cNvPr>
          <p:cNvSpPr txBox="1"/>
          <p:nvPr/>
        </p:nvSpPr>
        <p:spPr>
          <a:xfrm>
            <a:off x="2038575" y="4442108"/>
            <a:ext cx="819689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Franklin Gothic"/>
              </a:rPr>
              <a:t>모든 이동체가 목적지에 도달해서 전부 사라지면 우측 상단에 </a:t>
            </a:r>
            <a:r>
              <a:rPr lang="en-US" altLang="ko-KR" sz="1400" b="1" dirty="0">
                <a:solidFill>
                  <a:srgbClr val="FF0000"/>
                </a:solidFill>
                <a:latin typeface="Franklin Gothic"/>
              </a:rPr>
              <a:t>Quit Simulation </a:t>
            </a:r>
            <a:r>
              <a:rPr lang="ko-KR" altLang="en-US" sz="1400" b="1" dirty="0">
                <a:latin typeface="Franklin Gothic"/>
              </a:rPr>
              <a:t>버튼 활성화</a:t>
            </a:r>
            <a:endParaRPr lang="en-US" altLang="ko-KR" sz="1400" b="1" dirty="0">
              <a:latin typeface="Franklin Gothic"/>
            </a:endParaRPr>
          </a:p>
          <a:p>
            <a:r>
              <a:rPr lang="ko-KR" altLang="en-US" sz="1400" b="1" dirty="0">
                <a:latin typeface="Franklin Gothic"/>
              </a:rPr>
              <a:t>버튼 클릭 시 클라이언트 프로그램 종료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72368B-6124-8A4A-C9D2-7D45D061B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75" y="1777186"/>
            <a:ext cx="3724107" cy="23959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B61943-8EFF-7C29-9165-6D1FB920D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99" y="1777186"/>
            <a:ext cx="4053038" cy="23959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C29130-04A9-55E3-E69C-706BA9988B1F}"/>
              </a:ext>
            </a:extLst>
          </p:cNvPr>
          <p:cNvSpPr/>
          <p:nvPr/>
        </p:nvSpPr>
        <p:spPr>
          <a:xfrm>
            <a:off x="9325069" y="1777186"/>
            <a:ext cx="910396" cy="27795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34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3C683-893E-9D4C-B840-C4D6A3194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D628249-09AA-020E-31D7-95A35897231C}"/>
              </a:ext>
            </a:extLst>
          </p:cNvPr>
          <p:cNvSpPr txBox="1">
            <a:spLocks/>
          </p:cNvSpPr>
          <p:nvPr/>
        </p:nvSpPr>
        <p:spPr>
          <a:xfrm>
            <a:off x="319817" y="310952"/>
            <a:ext cx="10571501" cy="783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b="1" dirty="0">
                <a:latin typeface="Franklin Gothic"/>
                <a:ea typeface="맑은 고딕"/>
              </a:rPr>
              <a:t>02 </a:t>
            </a:r>
            <a:r>
              <a:rPr lang="ko-KR" altLang="en-US" sz="3600" b="1" dirty="0">
                <a:latin typeface="Franklin Gothic"/>
                <a:ea typeface="맑은 고딕"/>
              </a:rPr>
              <a:t>실행 결과물</a:t>
            </a:r>
            <a:endParaRPr lang="en-US" altLang="ko-KR" sz="4400" b="1" dirty="0">
              <a:solidFill>
                <a:schemeClr val="bg1">
                  <a:lumMod val="50000"/>
                </a:schemeClr>
              </a:solidFill>
              <a:latin typeface="Franklin Gothic"/>
              <a:ea typeface="맑은 고딕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E0E971B-CEF3-AD6E-479F-959A91D6EE09}"/>
              </a:ext>
            </a:extLst>
          </p:cNvPr>
          <p:cNvCxnSpPr>
            <a:cxnSpLocks/>
          </p:cNvCxnSpPr>
          <p:nvPr/>
        </p:nvCxnSpPr>
        <p:spPr>
          <a:xfrm>
            <a:off x="441454" y="1089568"/>
            <a:ext cx="1123640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64E12D-5C63-673A-857A-26F397413263}"/>
              </a:ext>
            </a:extLst>
          </p:cNvPr>
          <p:cNvSpPr/>
          <p:nvPr/>
        </p:nvSpPr>
        <p:spPr>
          <a:xfrm>
            <a:off x="974388" y="1357647"/>
            <a:ext cx="10243225" cy="4786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A53240-9024-2E64-66C7-78B46205C8AB}"/>
              </a:ext>
            </a:extLst>
          </p:cNvPr>
          <p:cNvSpPr/>
          <p:nvPr/>
        </p:nvSpPr>
        <p:spPr>
          <a:xfrm>
            <a:off x="1591415" y="1425592"/>
            <a:ext cx="9009171" cy="38797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6D44C1-387F-5F37-F191-FD032FAECD11}"/>
              </a:ext>
            </a:extLst>
          </p:cNvPr>
          <p:cNvSpPr txBox="1"/>
          <p:nvPr/>
        </p:nvSpPr>
        <p:spPr>
          <a:xfrm>
            <a:off x="1893720" y="3365461"/>
            <a:ext cx="3348236" cy="3077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Franklin Gothic"/>
              </a:rPr>
              <a:t>서버를 시작하면 </a:t>
            </a:r>
            <a:r>
              <a:rPr lang="en-US" altLang="ko-KR" sz="1400" b="1" dirty="0">
                <a:latin typeface="Franklin Gothic"/>
              </a:rPr>
              <a:t>Listen </a:t>
            </a:r>
            <a:r>
              <a:rPr lang="ko-KR" altLang="en-US" sz="1400" b="1" dirty="0">
                <a:latin typeface="Franklin Gothic"/>
              </a:rPr>
              <a:t>상태로 대기한다</a:t>
            </a:r>
            <a:r>
              <a:rPr lang="en-US" altLang="ko-KR" sz="1400" b="1" dirty="0">
                <a:latin typeface="Franklin Gothic"/>
              </a:rPr>
              <a:t>.</a:t>
            </a:r>
            <a:endParaRPr lang="ko-KR" altLang="en-US" sz="1400" b="1" dirty="0">
              <a:latin typeface="Frankli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34BEE-CAF7-FBDD-5C02-E76ACE3F8BAB}"/>
              </a:ext>
            </a:extLst>
          </p:cNvPr>
          <p:cNvSpPr txBox="1"/>
          <p:nvPr/>
        </p:nvSpPr>
        <p:spPr>
          <a:xfrm>
            <a:off x="6247153" y="3365460"/>
            <a:ext cx="3348236" cy="73866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Franklin Gothic"/>
              </a:rPr>
              <a:t>클라이언트에서 서버로 접속 시 클라이언트는 서버의 </a:t>
            </a:r>
            <a:r>
              <a:rPr lang="en-US" altLang="ko-KR" sz="1400" b="1" dirty="0">
                <a:latin typeface="Franklin Gothic"/>
              </a:rPr>
              <a:t>IP </a:t>
            </a:r>
            <a:r>
              <a:rPr lang="ko-KR" altLang="en-US" sz="1400" b="1" dirty="0">
                <a:latin typeface="Franklin Gothic"/>
              </a:rPr>
              <a:t>포트를 출력</a:t>
            </a:r>
            <a:r>
              <a:rPr lang="en-US" altLang="ko-KR" sz="1400" b="1" dirty="0">
                <a:latin typeface="Franklin Gothic"/>
              </a:rPr>
              <a:t>, </a:t>
            </a:r>
            <a:r>
              <a:rPr lang="ko-KR" altLang="en-US" sz="1400" b="1" dirty="0">
                <a:latin typeface="Franklin Gothic"/>
              </a:rPr>
              <a:t>서버에서는 </a:t>
            </a:r>
          </a:p>
        </p:txBody>
      </p:sp>
    </p:spTree>
    <p:extLst>
      <p:ext uri="{BB962C8B-B14F-4D97-AF65-F5344CB8AC3E}">
        <p14:creationId xmlns:p14="http://schemas.microsoft.com/office/powerpoint/2010/main" val="150443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9B6EA-12B5-56C9-6B9B-9729CBEAB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08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262</Words>
  <Application>Microsoft Office PowerPoint</Application>
  <PresentationFormat>와이드스크린</PresentationFormat>
  <Paragraphs>33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Franklin 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경윤 김</dc:creator>
  <cp:lastModifiedBy>경윤 김</cp:lastModifiedBy>
  <cp:revision>64</cp:revision>
  <dcterms:created xsi:type="dcterms:W3CDTF">2024-11-25T11:27:18Z</dcterms:created>
  <dcterms:modified xsi:type="dcterms:W3CDTF">2024-11-25T11:58:15Z</dcterms:modified>
</cp:coreProperties>
</file>