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21599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/>
    <p:restoredTop sz="94617"/>
  </p:normalViewPr>
  <p:slideViewPr>
    <p:cSldViewPr snapToGrid="0" snapToObjects="1">
      <p:cViewPr>
        <p:scale>
          <a:sx n="64" d="100"/>
          <a:sy n="64" d="100"/>
        </p:scale>
        <p:origin x="696" y="-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534924"/>
            <a:ext cx="5829300" cy="751983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1344752"/>
            <a:ext cx="5143500" cy="521488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4174-E48B-1E40-9459-08E1D0162F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3689-FB3B-0540-AEEF-BF7ADDD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6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4174-E48B-1E40-9459-08E1D0162F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3689-FB3B-0540-AEEF-BF7ADDD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149975"/>
            <a:ext cx="1478756" cy="18304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149975"/>
            <a:ext cx="4350544" cy="18304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4174-E48B-1E40-9459-08E1D0162F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3689-FB3B-0540-AEEF-BF7ADDD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4174-E48B-1E40-9459-08E1D0162F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3689-FB3B-0540-AEEF-BF7ADDD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384888"/>
            <a:ext cx="5915025" cy="89848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4454688"/>
            <a:ext cx="5915025" cy="47248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4174-E48B-1E40-9459-08E1D0162F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3689-FB3B-0540-AEEF-BF7ADDD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5749874"/>
            <a:ext cx="2914650" cy="1370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5749874"/>
            <a:ext cx="2914650" cy="1370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4174-E48B-1E40-9459-08E1D0162F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3689-FB3B-0540-AEEF-BF7ADDD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3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149979"/>
            <a:ext cx="5915025" cy="4174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294885"/>
            <a:ext cx="2901255" cy="25949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7889827"/>
            <a:ext cx="2901255" cy="116047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5294885"/>
            <a:ext cx="2915543" cy="25949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7889827"/>
            <a:ext cx="2915543" cy="116047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4174-E48B-1E40-9459-08E1D0162F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3689-FB3B-0540-AEEF-BF7ADDD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4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4174-E48B-1E40-9459-08E1D0162F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3689-FB3B-0540-AEEF-BF7ADDD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4174-E48B-1E40-9459-08E1D0162F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3689-FB3B-0540-AEEF-BF7ADDD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39968"/>
            <a:ext cx="2211884" cy="50398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109937"/>
            <a:ext cx="3471863" cy="153496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79857"/>
            <a:ext cx="2211884" cy="120047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4174-E48B-1E40-9459-08E1D0162F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3689-FB3B-0540-AEEF-BF7ADDD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39968"/>
            <a:ext cx="2211884" cy="50398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109937"/>
            <a:ext cx="3471863" cy="1534966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79857"/>
            <a:ext cx="2211884" cy="120047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4174-E48B-1E40-9459-08E1D0162F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3689-FB3B-0540-AEEF-BF7ADDD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1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149979"/>
            <a:ext cx="5915025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5749874"/>
            <a:ext cx="5915025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0019564"/>
            <a:ext cx="154305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34174-E48B-1E40-9459-08E1D0162F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0019564"/>
            <a:ext cx="231457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0019564"/>
            <a:ext cx="154305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A3689-FB3B-0540-AEEF-BF7ADDD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9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966" y="1094386"/>
            <a:ext cx="5902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2122" y="355273"/>
            <a:ext cx="617477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2122" y="1522838"/>
            <a:ext cx="603050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Body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0984" y="362390"/>
            <a:ext cx="546945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Title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0095" y="1522838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1951" y="719057"/>
            <a:ext cx="30328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72798" y="719058"/>
            <a:ext cx="495649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Img</a:t>
            </a:r>
            <a:endParaRPr lang="en-US" sz="1589" dirty="0"/>
          </a:p>
        </p:txBody>
      </p:sp>
      <p:cxnSp>
        <p:nvCxnSpPr>
          <p:cNvPr id="28" name="Straight Connector 27"/>
          <p:cNvCxnSpPr>
            <a:stCxn id="23" idx="3"/>
            <a:endCxn id="24" idx="1"/>
          </p:cNvCxnSpPr>
          <p:nvPr/>
        </p:nvCxnSpPr>
        <p:spPr>
          <a:xfrm>
            <a:off x="4925239" y="887501"/>
            <a:ext cx="447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  <a:endCxn id="23" idx="1"/>
          </p:cNvCxnSpPr>
          <p:nvPr/>
        </p:nvCxnSpPr>
        <p:spPr>
          <a:xfrm flipV="1">
            <a:off x="2970021" y="887501"/>
            <a:ext cx="1651930" cy="80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3"/>
            <a:endCxn id="7" idx="1"/>
          </p:cNvCxnSpPr>
          <p:nvPr/>
        </p:nvCxnSpPr>
        <p:spPr>
          <a:xfrm>
            <a:off x="802192" y="1262829"/>
            <a:ext cx="589930" cy="428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3"/>
            <a:endCxn id="6" idx="1"/>
          </p:cNvCxnSpPr>
          <p:nvPr/>
        </p:nvCxnSpPr>
        <p:spPr>
          <a:xfrm flipV="1">
            <a:off x="802193" y="523717"/>
            <a:ext cx="589929" cy="739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3"/>
            <a:endCxn id="8" idx="1"/>
          </p:cNvCxnSpPr>
          <p:nvPr/>
        </p:nvCxnSpPr>
        <p:spPr>
          <a:xfrm>
            <a:off x="2009599" y="523717"/>
            <a:ext cx="391385" cy="7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21951" y="1224386"/>
            <a:ext cx="30328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2797" y="1224387"/>
            <a:ext cx="394660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h1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4925239" y="1392831"/>
            <a:ext cx="447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3"/>
            <a:endCxn id="44" idx="1"/>
          </p:cNvCxnSpPr>
          <p:nvPr/>
        </p:nvCxnSpPr>
        <p:spPr>
          <a:xfrm flipV="1">
            <a:off x="2970021" y="1392829"/>
            <a:ext cx="1651930" cy="298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6265" y="1774586"/>
            <a:ext cx="44755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Div</a:t>
            </a:r>
            <a:endParaRPr lang="en-US" sz="1589" dirty="0"/>
          </a:p>
        </p:txBody>
      </p:sp>
      <p:sp>
        <p:nvSpPr>
          <p:cNvPr id="50" name="TextBox 49"/>
          <p:cNvSpPr txBox="1"/>
          <p:nvPr/>
        </p:nvSpPr>
        <p:spPr>
          <a:xfrm>
            <a:off x="5423291" y="1774587"/>
            <a:ext cx="394660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h4</a:t>
            </a:r>
          </a:p>
        </p:txBody>
      </p:sp>
      <p:cxnSp>
        <p:nvCxnSpPr>
          <p:cNvPr id="52" name="Straight Connector 51"/>
          <p:cNvCxnSpPr>
            <a:stCxn id="9" idx="3"/>
            <a:endCxn id="49" idx="1"/>
          </p:cNvCxnSpPr>
          <p:nvPr/>
        </p:nvCxnSpPr>
        <p:spPr>
          <a:xfrm>
            <a:off x="2970021" y="1691281"/>
            <a:ext cx="1606244" cy="25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3"/>
            <a:endCxn id="50" idx="1"/>
          </p:cNvCxnSpPr>
          <p:nvPr/>
        </p:nvCxnSpPr>
        <p:spPr>
          <a:xfrm>
            <a:off x="5023823" y="1943030"/>
            <a:ext cx="3994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40095" y="2857673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57476" y="2858847"/>
            <a:ext cx="44755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Div</a:t>
            </a:r>
            <a:endParaRPr lang="en-US" sz="1589" dirty="0"/>
          </a:p>
        </p:txBody>
      </p:sp>
      <p:sp>
        <p:nvSpPr>
          <p:cNvPr id="66" name="TextBox 65"/>
          <p:cNvSpPr txBox="1"/>
          <p:nvPr/>
        </p:nvSpPr>
        <p:spPr>
          <a:xfrm>
            <a:off x="3257476" y="3605048"/>
            <a:ext cx="577402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span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76265" y="2279916"/>
            <a:ext cx="44755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Div</a:t>
            </a:r>
            <a:endParaRPr lang="en-US" sz="1589" dirty="0"/>
          </a:p>
        </p:txBody>
      </p:sp>
      <p:cxnSp>
        <p:nvCxnSpPr>
          <p:cNvPr id="69" name="Straight Connector 68"/>
          <p:cNvCxnSpPr>
            <a:stCxn id="9" idx="3"/>
            <a:endCxn id="67" idx="1"/>
          </p:cNvCxnSpPr>
          <p:nvPr/>
        </p:nvCxnSpPr>
        <p:spPr>
          <a:xfrm>
            <a:off x="2970021" y="1691281"/>
            <a:ext cx="1606244" cy="75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6" idx="3"/>
            <a:endCxn id="65" idx="1"/>
          </p:cNvCxnSpPr>
          <p:nvPr/>
        </p:nvCxnSpPr>
        <p:spPr>
          <a:xfrm>
            <a:off x="2970022" y="3026116"/>
            <a:ext cx="287455" cy="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37166" y="4149992"/>
            <a:ext cx="44755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Div</a:t>
            </a:r>
            <a:endParaRPr lang="en-US" sz="1589" dirty="0"/>
          </a:p>
        </p:txBody>
      </p:sp>
      <p:sp>
        <p:nvSpPr>
          <p:cNvPr id="76" name="TextBox 75"/>
          <p:cNvSpPr txBox="1"/>
          <p:nvPr/>
        </p:nvSpPr>
        <p:spPr>
          <a:xfrm>
            <a:off x="4583273" y="2857671"/>
            <a:ext cx="44755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Div</a:t>
            </a:r>
            <a:endParaRPr lang="en-US" sz="1589" dirty="0"/>
          </a:p>
        </p:txBody>
      </p:sp>
      <p:sp>
        <p:nvSpPr>
          <p:cNvPr id="77" name="TextBox 76"/>
          <p:cNvSpPr txBox="1"/>
          <p:nvPr/>
        </p:nvSpPr>
        <p:spPr>
          <a:xfrm>
            <a:off x="4597237" y="3363001"/>
            <a:ext cx="44755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Div</a:t>
            </a:r>
            <a:endParaRPr lang="en-US" sz="1589" dirty="0"/>
          </a:p>
        </p:txBody>
      </p:sp>
      <p:sp>
        <p:nvSpPr>
          <p:cNvPr id="78" name="TextBox 77"/>
          <p:cNvSpPr txBox="1"/>
          <p:nvPr/>
        </p:nvSpPr>
        <p:spPr>
          <a:xfrm>
            <a:off x="4597237" y="4297341"/>
            <a:ext cx="44755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Div</a:t>
            </a:r>
            <a:endParaRPr lang="en-US" sz="1589" dirty="0"/>
          </a:p>
        </p:txBody>
      </p:sp>
      <p:sp>
        <p:nvSpPr>
          <p:cNvPr id="79" name="TextBox 78"/>
          <p:cNvSpPr txBox="1"/>
          <p:nvPr/>
        </p:nvSpPr>
        <p:spPr>
          <a:xfrm>
            <a:off x="4597237" y="3827351"/>
            <a:ext cx="44755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Div</a:t>
            </a:r>
            <a:endParaRPr lang="en-US" sz="1589" dirty="0"/>
          </a:p>
        </p:txBody>
      </p:sp>
      <p:sp>
        <p:nvSpPr>
          <p:cNvPr id="80" name="TextBox 79"/>
          <p:cNvSpPr txBox="1"/>
          <p:nvPr/>
        </p:nvSpPr>
        <p:spPr>
          <a:xfrm>
            <a:off x="4583273" y="4802671"/>
            <a:ext cx="44755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Div</a:t>
            </a:r>
            <a:endParaRPr lang="en-US" sz="1589" dirty="0"/>
          </a:p>
        </p:txBody>
      </p:sp>
      <p:sp>
        <p:nvSpPr>
          <p:cNvPr id="84" name="TextBox 83"/>
          <p:cNvSpPr txBox="1"/>
          <p:nvPr/>
        </p:nvSpPr>
        <p:spPr>
          <a:xfrm>
            <a:off x="5461512" y="2857673"/>
            <a:ext cx="738023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canvas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61512" y="3386855"/>
            <a:ext cx="863057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Canvas*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423292" y="3839829"/>
            <a:ext cx="863057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Canvas*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398994" y="4292803"/>
            <a:ext cx="863057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Canvas*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423292" y="4827844"/>
            <a:ext cx="530915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div*</a:t>
            </a:r>
          </a:p>
        </p:txBody>
      </p:sp>
      <p:cxnSp>
        <p:nvCxnSpPr>
          <p:cNvPr id="90" name="Straight Connector 89"/>
          <p:cNvCxnSpPr>
            <a:stCxn id="56" idx="3"/>
            <a:endCxn id="66" idx="1"/>
          </p:cNvCxnSpPr>
          <p:nvPr/>
        </p:nvCxnSpPr>
        <p:spPr>
          <a:xfrm>
            <a:off x="2970022" y="3026117"/>
            <a:ext cx="287455" cy="747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6" idx="3"/>
            <a:endCxn id="74" idx="1"/>
          </p:cNvCxnSpPr>
          <p:nvPr/>
        </p:nvCxnSpPr>
        <p:spPr>
          <a:xfrm>
            <a:off x="2970022" y="3026117"/>
            <a:ext cx="267145" cy="129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5" idx="3"/>
            <a:endCxn id="76" idx="1"/>
          </p:cNvCxnSpPr>
          <p:nvPr/>
        </p:nvCxnSpPr>
        <p:spPr>
          <a:xfrm flipV="1">
            <a:off x="3705035" y="3026114"/>
            <a:ext cx="878239" cy="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5" idx="3"/>
            <a:endCxn id="77" idx="1"/>
          </p:cNvCxnSpPr>
          <p:nvPr/>
        </p:nvCxnSpPr>
        <p:spPr>
          <a:xfrm>
            <a:off x="3705035" y="3027290"/>
            <a:ext cx="892203" cy="504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5" idx="3"/>
            <a:endCxn id="79" idx="1"/>
          </p:cNvCxnSpPr>
          <p:nvPr/>
        </p:nvCxnSpPr>
        <p:spPr>
          <a:xfrm>
            <a:off x="3705035" y="3027290"/>
            <a:ext cx="892203" cy="96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5" idx="3"/>
            <a:endCxn id="78" idx="1"/>
          </p:cNvCxnSpPr>
          <p:nvPr/>
        </p:nvCxnSpPr>
        <p:spPr>
          <a:xfrm>
            <a:off x="3705035" y="3027290"/>
            <a:ext cx="892203" cy="1438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5" idx="3"/>
            <a:endCxn id="80" idx="1"/>
          </p:cNvCxnSpPr>
          <p:nvPr/>
        </p:nvCxnSpPr>
        <p:spPr>
          <a:xfrm>
            <a:off x="3705035" y="3027290"/>
            <a:ext cx="878239" cy="194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6" idx="3"/>
            <a:endCxn id="84" idx="1"/>
          </p:cNvCxnSpPr>
          <p:nvPr/>
        </p:nvCxnSpPr>
        <p:spPr>
          <a:xfrm>
            <a:off x="5030831" y="3026114"/>
            <a:ext cx="43068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7" idx="3"/>
            <a:endCxn id="85" idx="1"/>
          </p:cNvCxnSpPr>
          <p:nvPr/>
        </p:nvCxnSpPr>
        <p:spPr>
          <a:xfrm>
            <a:off x="5044795" y="3531444"/>
            <a:ext cx="416716" cy="2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9" idx="3"/>
            <a:endCxn id="86" idx="1"/>
          </p:cNvCxnSpPr>
          <p:nvPr/>
        </p:nvCxnSpPr>
        <p:spPr>
          <a:xfrm>
            <a:off x="5044795" y="3995794"/>
            <a:ext cx="378496" cy="1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8" idx="3"/>
            <a:endCxn id="87" idx="1"/>
          </p:cNvCxnSpPr>
          <p:nvPr/>
        </p:nvCxnSpPr>
        <p:spPr>
          <a:xfrm flipV="1">
            <a:off x="5044795" y="4461246"/>
            <a:ext cx="354198" cy="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0" idx="3"/>
            <a:endCxn id="88" idx="1"/>
          </p:cNvCxnSpPr>
          <p:nvPr/>
        </p:nvCxnSpPr>
        <p:spPr>
          <a:xfrm>
            <a:off x="5030831" y="4971115"/>
            <a:ext cx="392460" cy="25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795525" y="5402237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474809" y="5402236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cxnSp>
        <p:nvCxnSpPr>
          <p:cNvPr id="123" name="Straight Connector 122"/>
          <p:cNvCxnSpPr>
            <a:stCxn id="118" idx="3"/>
            <a:endCxn id="121" idx="1"/>
          </p:cNvCxnSpPr>
          <p:nvPr/>
        </p:nvCxnSpPr>
        <p:spPr>
          <a:xfrm flipV="1">
            <a:off x="3225451" y="5570680"/>
            <a:ext cx="2493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274641" y="5414268"/>
            <a:ext cx="30328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A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274641" y="5919597"/>
            <a:ext cx="30328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A</a:t>
            </a:r>
          </a:p>
        </p:txBody>
      </p:sp>
      <p:cxnSp>
        <p:nvCxnSpPr>
          <p:cNvPr id="127" name="Straight Connector 126"/>
          <p:cNvCxnSpPr>
            <a:stCxn id="121" idx="3"/>
            <a:endCxn id="124" idx="1"/>
          </p:cNvCxnSpPr>
          <p:nvPr/>
        </p:nvCxnSpPr>
        <p:spPr>
          <a:xfrm>
            <a:off x="3904735" y="5570679"/>
            <a:ext cx="369906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1" idx="3"/>
            <a:endCxn id="125" idx="1"/>
          </p:cNvCxnSpPr>
          <p:nvPr/>
        </p:nvCxnSpPr>
        <p:spPr>
          <a:xfrm>
            <a:off x="3904735" y="5570680"/>
            <a:ext cx="369906" cy="51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459492" y="6768736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138776" y="6768735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2889419" y="6937179"/>
            <a:ext cx="2493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834877" y="6795011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cxnSp>
        <p:nvCxnSpPr>
          <p:cNvPr id="135" name="Straight Connector 134"/>
          <p:cNvCxnSpPr>
            <a:stCxn id="133" idx="1"/>
            <a:endCxn id="131" idx="3"/>
          </p:cNvCxnSpPr>
          <p:nvPr/>
        </p:nvCxnSpPr>
        <p:spPr>
          <a:xfrm flipH="1" flipV="1">
            <a:off x="3568703" y="6937178"/>
            <a:ext cx="266175" cy="2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482240" y="6795011"/>
            <a:ext cx="30328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A</a:t>
            </a:r>
          </a:p>
        </p:txBody>
      </p:sp>
      <p:cxnSp>
        <p:nvCxnSpPr>
          <p:cNvPr id="138" name="Straight Connector 137"/>
          <p:cNvCxnSpPr>
            <a:stCxn id="136" idx="1"/>
            <a:endCxn id="133" idx="3"/>
          </p:cNvCxnSpPr>
          <p:nvPr/>
        </p:nvCxnSpPr>
        <p:spPr>
          <a:xfrm flipH="1">
            <a:off x="4264804" y="6963454"/>
            <a:ext cx="217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441133" y="7475816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120417" y="7475815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cxnSp>
        <p:nvCxnSpPr>
          <p:cNvPr id="144" name="Straight Connector 143"/>
          <p:cNvCxnSpPr/>
          <p:nvPr/>
        </p:nvCxnSpPr>
        <p:spPr>
          <a:xfrm flipV="1">
            <a:off x="2871059" y="7644259"/>
            <a:ext cx="2493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846021" y="7501981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cxnSp>
        <p:nvCxnSpPr>
          <p:cNvPr id="148" name="Straight Connector 147"/>
          <p:cNvCxnSpPr>
            <a:stCxn id="143" idx="3"/>
            <a:endCxn id="145" idx="1"/>
          </p:cNvCxnSpPr>
          <p:nvPr/>
        </p:nvCxnSpPr>
        <p:spPr>
          <a:xfrm>
            <a:off x="3550343" y="7644258"/>
            <a:ext cx="295678" cy="2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427592" y="7470921"/>
            <a:ext cx="394660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h2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22147" y="7981007"/>
            <a:ext cx="54854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Div</a:t>
            </a:r>
            <a:r>
              <a:rPr lang="en-US" sz="1589" dirty="0"/>
              <a:t>*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069509" y="7981007"/>
            <a:ext cx="30328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A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525561" y="7975333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172924" y="7975333"/>
            <a:ext cx="490840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img</a:t>
            </a:r>
            <a:endParaRPr lang="en-US" sz="1589" dirty="0"/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5955488" y="8143776"/>
            <a:ext cx="217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1" idx="3"/>
            <a:endCxn id="152" idx="1"/>
          </p:cNvCxnSpPr>
          <p:nvPr/>
        </p:nvCxnSpPr>
        <p:spPr>
          <a:xfrm>
            <a:off x="4970695" y="8149450"/>
            <a:ext cx="98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2" idx="3"/>
            <a:endCxn id="155" idx="1"/>
          </p:cNvCxnSpPr>
          <p:nvPr/>
        </p:nvCxnSpPr>
        <p:spPr>
          <a:xfrm flipV="1">
            <a:off x="5372797" y="8143776"/>
            <a:ext cx="152764" cy="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45" idx="3"/>
            <a:endCxn id="149" idx="1"/>
          </p:cNvCxnSpPr>
          <p:nvPr/>
        </p:nvCxnSpPr>
        <p:spPr>
          <a:xfrm flipV="1">
            <a:off x="4275948" y="7639364"/>
            <a:ext cx="151645" cy="3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45" idx="3"/>
            <a:endCxn id="151" idx="1"/>
          </p:cNvCxnSpPr>
          <p:nvPr/>
        </p:nvCxnSpPr>
        <p:spPr>
          <a:xfrm>
            <a:off x="4275947" y="7670424"/>
            <a:ext cx="146200" cy="479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844715" y="8548932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426286" y="8517872"/>
            <a:ext cx="394660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h2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420841" y="9027958"/>
            <a:ext cx="54854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Div</a:t>
            </a:r>
            <a:r>
              <a:rPr lang="en-US" sz="1589" dirty="0"/>
              <a:t>*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068203" y="9027958"/>
            <a:ext cx="303288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A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524255" y="9022284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171618" y="9022284"/>
            <a:ext cx="490840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img</a:t>
            </a:r>
            <a:endParaRPr lang="en-US" sz="1589" dirty="0"/>
          </a:p>
        </p:txBody>
      </p:sp>
      <p:cxnSp>
        <p:nvCxnSpPr>
          <p:cNvPr id="172" name="Straight Connector 171"/>
          <p:cNvCxnSpPr/>
          <p:nvPr/>
        </p:nvCxnSpPr>
        <p:spPr>
          <a:xfrm flipH="1">
            <a:off x="5954182" y="9190727"/>
            <a:ext cx="217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969390" y="9196401"/>
            <a:ext cx="98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5371491" y="9190727"/>
            <a:ext cx="152764" cy="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4274641" y="8686315"/>
            <a:ext cx="151644" cy="3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274643" y="8717376"/>
            <a:ext cx="146199" cy="479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43" idx="3"/>
            <a:endCxn id="166" idx="1"/>
          </p:cNvCxnSpPr>
          <p:nvPr/>
        </p:nvCxnSpPr>
        <p:spPr>
          <a:xfrm>
            <a:off x="3550343" y="7644259"/>
            <a:ext cx="294372" cy="1073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290737" y="9840474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970021" y="9840473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2720663" y="10008918"/>
            <a:ext cx="2493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3601448" y="9840473"/>
            <a:ext cx="506870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A*3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370120" y="9840472"/>
            <a:ext cx="747449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button</a:t>
            </a:r>
          </a:p>
        </p:txBody>
      </p:sp>
      <p:cxnSp>
        <p:nvCxnSpPr>
          <p:cNvPr id="185" name="Straight Connector 184"/>
          <p:cNvCxnSpPr>
            <a:stCxn id="180" idx="3"/>
            <a:endCxn id="182" idx="1"/>
          </p:cNvCxnSpPr>
          <p:nvPr/>
        </p:nvCxnSpPr>
        <p:spPr>
          <a:xfrm>
            <a:off x="3399948" y="10008916"/>
            <a:ext cx="201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82" idx="3"/>
            <a:endCxn id="183" idx="1"/>
          </p:cNvCxnSpPr>
          <p:nvPr/>
        </p:nvCxnSpPr>
        <p:spPr>
          <a:xfrm flipV="1">
            <a:off x="4108319" y="10008916"/>
            <a:ext cx="2618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7" idx="3"/>
            <a:endCxn id="9" idx="1"/>
          </p:cNvCxnSpPr>
          <p:nvPr/>
        </p:nvCxnSpPr>
        <p:spPr>
          <a:xfrm>
            <a:off x="1995173" y="1691281"/>
            <a:ext cx="544923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56" idx="1"/>
          </p:cNvCxnSpPr>
          <p:nvPr/>
        </p:nvCxnSpPr>
        <p:spPr>
          <a:xfrm rot="16200000" flipH="1">
            <a:off x="1719982" y="2206003"/>
            <a:ext cx="1319306" cy="3209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18" idx="1"/>
          </p:cNvCxnSpPr>
          <p:nvPr/>
        </p:nvCxnSpPr>
        <p:spPr>
          <a:xfrm rot="16200000" flipH="1">
            <a:off x="578727" y="3353882"/>
            <a:ext cx="3841792" cy="591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endCxn id="130" idx="1"/>
          </p:cNvCxnSpPr>
          <p:nvPr/>
        </p:nvCxnSpPr>
        <p:spPr>
          <a:xfrm rot="16200000" flipH="1">
            <a:off x="-264813" y="4212874"/>
            <a:ext cx="5208292" cy="2403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endCxn id="142" idx="1"/>
          </p:cNvCxnSpPr>
          <p:nvPr/>
        </p:nvCxnSpPr>
        <p:spPr>
          <a:xfrm rot="16200000" flipH="1">
            <a:off x="-627532" y="4575594"/>
            <a:ext cx="5915372" cy="2219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endCxn id="179" idx="1"/>
          </p:cNvCxnSpPr>
          <p:nvPr/>
        </p:nvCxnSpPr>
        <p:spPr>
          <a:xfrm rot="16200000" flipH="1">
            <a:off x="-1875186" y="5842994"/>
            <a:ext cx="8280030" cy="518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2226170" y="10523724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2905454" y="10523723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cxnSp>
        <p:nvCxnSpPr>
          <p:cNvPr id="214" name="Straight Connector 213"/>
          <p:cNvCxnSpPr/>
          <p:nvPr/>
        </p:nvCxnSpPr>
        <p:spPr>
          <a:xfrm flipV="1">
            <a:off x="2656097" y="10692167"/>
            <a:ext cx="2493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3533344" y="10520751"/>
            <a:ext cx="651140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Div</a:t>
            </a:r>
            <a:r>
              <a:rPr lang="en-US" sz="1589" dirty="0"/>
              <a:t>*3</a:t>
            </a:r>
          </a:p>
        </p:txBody>
      </p:sp>
      <p:cxnSp>
        <p:nvCxnSpPr>
          <p:cNvPr id="219" name="Elbow Connector 218"/>
          <p:cNvCxnSpPr>
            <a:stCxn id="213" idx="3"/>
            <a:endCxn id="215" idx="1"/>
          </p:cNvCxnSpPr>
          <p:nvPr/>
        </p:nvCxnSpPr>
        <p:spPr>
          <a:xfrm flipV="1">
            <a:off x="3335380" y="10689194"/>
            <a:ext cx="197964" cy="29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4480151" y="10520751"/>
            <a:ext cx="394660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h2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480153" y="10990899"/>
            <a:ext cx="569387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Br*3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444920" y="11461047"/>
            <a:ext cx="282450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a</a:t>
            </a:r>
          </a:p>
        </p:txBody>
      </p:sp>
      <p:cxnSp>
        <p:nvCxnSpPr>
          <p:cNvPr id="224" name="Straight Connector 223"/>
          <p:cNvCxnSpPr>
            <a:stCxn id="215" idx="3"/>
            <a:endCxn id="220" idx="1"/>
          </p:cNvCxnSpPr>
          <p:nvPr/>
        </p:nvCxnSpPr>
        <p:spPr>
          <a:xfrm>
            <a:off x="4184485" y="10689194"/>
            <a:ext cx="295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15" idx="3"/>
            <a:endCxn id="221" idx="1"/>
          </p:cNvCxnSpPr>
          <p:nvPr/>
        </p:nvCxnSpPr>
        <p:spPr>
          <a:xfrm>
            <a:off x="4184484" y="10689194"/>
            <a:ext cx="295668" cy="47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15" idx="3"/>
            <a:endCxn id="222" idx="1"/>
          </p:cNvCxnSpPr>
          <p:nvPr/>
        </p:nvCxnSpPr>
        <p:spPr>
          <a:xfrm>
            <a:off x="4184484" y="10689194"/>
            <a:ext cx="260436" cy="940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201161" y="12134485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2880445" y="12134484"/>
            <a:ext cx="429926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div</a:t>
            </a:r>
          </a:p>
        </p:txBody>
      </p:sp>
      <p:cxnSp>
        <p:nvCxnSpPr>
          <p:cNvPr id="242" name="Straight Connector 241"/>
          <p:cNvCxnSpPr/>
          <p:nvPr/>
        </p:nvCxnSpPr>
        <p:spPr>
          <a:xfrm flipV="1">
            <a:off x="2631088" y="12302928"/>
            <a:ext cx="2493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3508335" y="12131512"/>
            <a:ext cx="651140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 err="1"/>
              <a:t>Div</a:t>
            </a:r>
            <a:r>
              <a:rPr lang="en-US" sz="1589" dirty="0"/>
              <a:t>*3</a:t>
            </a:r>
          </a:p>
        </p:txBody>
      </p:sp>
      <p:cxnSp>
        <p:nvCxnSpPr>
          <p:cNvPr id="244" name="Elbow Connector 243"/>
          <p:cNvCxnSpPr/>
          <p:nvPr/>
        </p:nvCxnSpPr>
        <p:spPr>
          <a:xfrm flipV="1">
            <a:off x="3310371" y="12299955"/>
            <a:ext cx="197964" cy="29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4455142" y="12131512"/>
            <a:ext cx="394660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h2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4455144" y="12601660"/>
            <a:ext cx="569387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Br*3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4419911" y="13071808"/>
            <a:ext cx="282450" cy="33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89" dirty="0"/>
              <a:t>a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159476" y="12299955"/>
            <a:ext cx="295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4159475" y="12299955"/>
            <a:ext cx="295668" cy="47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4159475" y="12299955"/>
            <a:ext cx="260436" cy="940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70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2017-04-24T02:37:36Z</dcterms:created>
  <dcterms:modified xsi:type="dcterms:W3CDTF">2017-04-24T04:53:51Z</dcterms:modified>
</cp:coreProperties>
</file>