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DB73B-0D94-470C-9DEA-3D726C869D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5F4689-13DD-4B9B-8657-04197C9D96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5979B4-0F07-4980-B06D-ADAB883C4234}"/>
              </a:ext>
            </a:extLst>
          </p:cNvPr>
          <p:cNvSpPr>
            <a:spLocks noGrp="1"/>
          </p:cNvSpPr>
          <p:nvPr>
            <p:ph type="dt" sz="half" idx="10"/>
          </p:nvPr>
        </p:nvSpPr>
        <p:spPr/>
        <p:txBody>
          <a:bodyPr/>
          <a:lstStyle/>
          <a:p>
            <a:fld id="{ABA61C5B-06C3-4057-A18D-C0F592A8756F}" type="datetimeFigureOut">
              <a:rPr lang="en-US" smtClean="0"/>
              <a:t>5/31/2021</a:t>
            </a:fld>
            <a:endParaRPr lang="en-US"/>
          </a:p>
        </p:txBody>
      </p:sp>
      <p:sp>
        <p:nvSpPr>
          <p:cNvPr id="5" name="Footer Placeholder 4">
            <a:extLst>
              <a:ext uri="{FF2B5EF4-FFF2-40B4-BE49-F238E27FC236}">
                <a16:creationId xmlns:a16="http://schemas.microsoft.com/office/drawing/2014/main" id="{B95ED18C-52A1-4DC4-8556-17953E5268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9EBBF1-C831-4E7C-B504-F30BD5DB55C8}"/>
              </a:ext>
            </a:extLst>
          </p:cNvPr>
          <p:cNvSpPr>
            <a:spLocks noGrp="1"/>
          </p:cNvSpPr>
          <p:nvPr>
            <p:ph type="sldNum" sz="quarter" idx="12"/>
          </p:nvPr>
        </p:nvSpPr>
        <p:spPr/>
        <p:txBody>
          <a:bodyPr/>
          <a:lstStyle/>
          <a:p>
            <a:fld id="{F2B91299-672C-489F-A924-FC04622888F6}" type="slidenum">
              <a:rPr lang="en-US" smtClean="0"/>
              <a:t>‹#›</a:t>
            </a:fld>
            <a:endParaRPr lang="en-US"/>
          </a:p>
        </p:txBody>
      </p:sp>
    </p:spTree>
    <p:extLst>
      <p:ext uri="{BB962C8B-B14F-4D97-AF65-F5344CB8AC3E}">
        <p14:creationId xmlns:p14="http://schemas.microsoft.com/office/powerpoint/2010/main" val="522640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ADFC2-CCE8-4B76-BC42-CD2B05D997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5B284D-7B42-4519-9E0E-4A510AED86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CFA734-4FB5-43F2-9464-EFA3590751D9}"/>
              </a:ext>
            </a:extLst>
          </p:cNvPr>
          <p:cNvSpPr>
            <a:spLocks noGrp="1"/>
          </p:cNvSpPr>
          <p:nvPr>
            <p:ph type="dt" sz="half" idx="10"/>
          </p:nvPr>
        </p:nvSpPr>
        <p:spPr/>
        <p:txBody>
          <a:bodyPr/>
          <a:lstStyle/>
          <a:p>
            <a:fld id="{ABA61C5B-06C3-4057-A18D-C0F592A8756F}" type="datetimeFigureOut">
              <a:rPr lang="en-US" smtClean="0"/>
              <a:t>5/31/2021</a:t>
            </a:fld>
            <a:endParaRPr lang="en-US"/>
          </a:p>
        </p:txBody>
      </p:sp>
      <p:sp>
        <p:nvSpPr>
          <p:cNvPr id="5" name="Footer Placeholder 4">
            <a:extLst>
              <a:ext uri="{FF2B5EF4-FFF2-40B4-BE49-F238E27FC236}">
                <a16:creationId xmlns:a16="http://schemas.microsoft.com/office/drawing/2014/main" id="{E83575F9-C1D3-4AF2-A296-A6727489E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140C3-6A97-4D6F-B682-95BF9C0DECD2}"/>
              </a:ext>
            </a:extLst>
          </p:cNvPr>
          <p:cNvSpPr>
            <a:spLocks noGrp="1"/>
          </p:cNvSpPr>
          <p:nvPr>
            <p:ph type="sldNum" sz="quarter" idx="12"/>
          </p:nvPr>
        </p:nvSpPr>
        <p:spPr/>
        <p:txBody>
          <a:bodyPr/>
          <a:lstStyle/>
          <a:p>
            <a:fld id="{F2B91299-672C-489F-A924-FC04622888F6}" type="slidenum">
              <a:rPr lang="en-US" smtClean="0"/>
              <a:t>‹#›</a:t>
            </a:fld>
            <a:endParaRPr lang="en-US"/>
          </a:p>
        </p:txBody>
      </p:sp>
    </p:spTree>
    <p:extLst>
      <p:ext uri="{BB962C8B-B14F-4D97-AF65-F5344CB8AC3E}">
        <p14:creationId xmlns:p14="http://schemas.microsoft.com/office/powerpoint/2010/main" val="2704342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E6D523-F15D-4D77-9A31-F20C574DBE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937077-6052-4D0A-ABA0-30986BF02F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E74EE5-8309-407C-969B-A7BEB9E6CAB9}"/>
              </a:ext>
            </a:extLst>
          </p:cNvPr>
          <p:cNvSpPr>
            <a:spLocks noGrp="1"/>
          </p:cNvSpPr>
          <p:nvPr>
            <p:ph type="dt" sz="half" idx="10"/>
          </p:nvPr>
        </p:nvSpPr>
        <p:spPr/>
        <p:txBody>
          <a:bodyPr/>
          <a:lstStyle/>
          <a:p>
            <a:fld id="{ABA61C5B-06C3-4057-A18D-C0F592A8756F}" type="datetimeFigureOut">
              <a:rPr lang="en-US" smtClean="0"/>
              <a:t>5/31/2021</a:t>
            </a:fld>
            <a:endParaRPr lang="en-US"/>
          </a:p>
        </p:txBody>
      </p:sp>
      <p:sp>
        <p:nvSpPr>
          <p:cNvPr id="5" name="Footer Placeholder 4">
            <a:extLst>
              <a:ext uri="{FF2B5EF4-FFF2-40B4-BE49-F238E27FC236}">
                <a16:creationId xmlns:a16="http://schemas.microsoft.com/office/drawing/2014/main" id="{DC12387B-8BB5-4803-BC12-4884E28E4B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B9FD00-EA18-4132-B4EF-CE1078661BD1}"/>
              </a:ext>
            </a:extLst>
          </p:cNvPr>
          <p:cNvSpPr>
            <a:spLocks noGrp="1"/>
          </p:cNvSpPr>
          <p:nvPr>
            <p:ph type="sldNum" sz="quarter" idx="12"/>
          </p:nvPr>
        </p:nvSpPr>
        <p:spPr/>
        <p:txBody>
          <a:bodyPr/>
          <a:lstStyle/>
          <a:p>
            <a:fld id="{F2B91299-672C-489F-A924-FC04622888F6}" type="slidenum">
              <a:rPr lang="en-US" smtClean="0"/>
              <a:t>‹#›</a:t>
            </a:fld>
            <a:endParaRPr lang="en-US"/>
          </a:p>
        </p:txBody>
      </p:sp>
    </p:spTree>
    <p:extLst>
      <p:ext uri="{BB962C8B-B14F-4D97-AF65-F5344CB8AC3E}">
        <p14:creationId xmlns:p14="http://schemas.microsoft.com/office/powerpoint/2010/main" val="55200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578B9-DBD1-414A-A912-D7DDAA0FCB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CFEE87-E5D8-494C-AA42-7F6A11B4B1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94CC4A-E9D9-42CA-988A-F6A1FB1FE338}"/>
              </a:ext>
            </a:extLst>
          </p:cNvPr>
          <p:cNvSpPr>
            <a:spLocks noGrp="1"/>
          </p:cNvSpPr>
          <p:nvPr>
            <p:ph type="dt" sz="half" idx="10"/>
          </p:nvPr>
        </p:nvSpPr>
        <p:spPr/>
        <p:txBody>
          <a:bodyPr/>
          <a:lstStyle/>
          <a:p>
            <a:fld id="{ABA61C5B-06C3-4057-A18D-C0F592A8756F}" type="datetimeFigureOut">
              <a:rPr lang="en-US" smtClean="0"/>
              <a:t>5/31/2021</a:t>
            </a:fld>
            <a:endParaRPr lang="en-US"/>
          </a:p>
        </p:txBody>
      </p:sp>
      <p:sp>
        <p:nvSpPr>
          <p:cNvPr id="5" name="Footer Placeholder 4">
            <a:extLst>
              <a:ext uri="{FF2B5EF4-FFF2-40B4-BE49-F238E27FC236}">
                <a16:creationId xmlns:a16="http://schemas.microsoft.com/office/drawing/2014/main" id="{14A67610-906A-4CB8-85B2-77720E73F1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8AD924-9614-4274-83A3-9914B73E0053}"/>
              </a:ext>
            </a:extLst>
          </p:cNvPr>
          <p:cNvSpPr>
            <a:spLocks noGrp="1"/>
          </p:cNvSpPr>
          <p:nvPr>
            <p:ph type="sldNum" sz="quarter" idx="12"/>
          </p:nvPr>
        </p:nvSpPr>
        <p:spPr/>
        <p:txBody>
          <a:bodyPr/>
          <a:lstStyle/>
          <a:p>
            <a:fld id="{F2B91299-672C-489F-A924-FC04622888F6}" type="slidenum">
              <a:rPr lang="en-US" smtClean="0"/>
              <a:t>‹#›</a:t>
            </a:fld>
            <a:endParaRPr lang="en-US"/>
          </a:p>
        </p:txBody>
      </p:sp>
    </p:spTree>
    <p:extLst>
      <p:ext uri="{BB962C8B-B14F-4D97-AF65-F5344CB8AC3E}">
        <p14:creationId xmlns:p14="http://schemas.microsoft.com/office/powerpoint/2010/main" val="1777914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FCDFB-5953-4E0B-9495-B79BB508D5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BCDD8D-EE63-42DB-AD91-DAC0B0B088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71908B-5B22-4B36-8682-8D637377B889}"/>
              </a:ext>
            </a:extLst>
          </p:cNvPr>
          <p:cNvSpPr>
            <a:spLocks noGrp="1"/>
          </p:cNvSpPr>
          <p:nvPr>
            <p:ph type="dt" sz="half" idx="10"/>
          </p:nvPr>
        </p:nvSpPr>
        <p:spPr/>
        <p:txBody>
          <a:bodyPr/>
          <a:lstStyle/>
          <a:p>
            <a:fld id="{ABA61C5B-06C3-4057-A18D-C0F592A8756F}" type="datetimeFigureOut">
              <a:rPr lang="en-US" smtClean="0"/>
              <a:t>5/31/2021</a:t>
            </a:fld>
            <a:endParaRPr lang="en-US"/>
          </a:p>
        </p:txBody>
      </p:sp>
      <p:sp>
        <p:nvSpPr>
          <p:cNvPr id="5" name="Footer Placeholder 4">
            <a:extLst>
              <a:ext uri="{FF2B5EF4-FFF2-40B4-BE49-F238E27FC236}">
                <a16:creationId xmlns:a16="http://schemas.microsoft.com/office/drawing/2014/main" id="{C486D3DD-4841-4EC4-9A59-45B7362964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3BB3BF-9DD1-479F-9AA2-E44D29D4BE46}"/>
              </a:ext>
            </a:extLst>
          </p:cNvPr>
          <p:cNvSpPr>
            <a:spLocks noGrp="1"/>
          </p:cNvSpPr>
          <p:nvPr>
            <p:ph type="sldNum" sz="quarter" idx="12"/>
          </p:nvPr>
        </p:nvSpPr>
        <p:spPr/>
        <p:txBody>
          <a:bodyPr/>
          <a:lstStyle/>
          <a:p>
            <a:fld id="{F2B91299-672C-489F-A924-FC04622888F6}" type="slidenum">
              <a:rPr lang="en-US" smtClean="0"/>
              <a:t>‹#›</a:t>
            </a:fld>
            <a:endParaRPr lang="en-US"/>
          </a:p>
        </p:txBody>
      </p:sp>
    </p:spTree>
    <p:extLst>
      <p:ext uri="{BB962C8B-B14F-4D97-AF65-F5344CB8AC3E}">
        <p14:creationId xmlns:p14="http://schemas.microsoft.com/office/powerpoint/2010/main" val="75948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4C735-B539-40C4-B2C6-E9EFE0006E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8CAF19-62FA-4226-86F6-A8EE3257E5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9C22CF-32FA-448E-AD51-2016B8FB7A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E0D01E-CFC0-42A9-BC49-F47518078DD5}"/>
              </a:ext>
            </a:extLst>
          </p:cNvPr>
          <p:cNvSpPr>
            <a:spLocks noGrp="1"/>
          </p:cNvSpPr>
          <p:nvPr>
            <p:ph type="dt" sz="half" idx="10"/>
          </p:nvPr>
        </p:nvSpPr>
        <p:spPr/>
        <p:txBody>
          <a:bodyPr/>
          <a:lstStyle/>
          <a:p>
            <a:fld id="{ABA61C5B-06C3-4057-A18D-C0F592A8756F}" type="datetimeFigureOut">
              <a:rPr lang="en-US" smtClean="0"/>
              <a:t>5/31/2021</a:t>
            </a:fld>
            <a:endParaRPr lang="en-US"/>
          </a:p>
        </p:txBody>
      </p:sp>
      <p:sp>
        <p:nvSpPr>
          <p:cNvPr id="6" name="Footer Placeholder 5">
            <a:extLst>
              <a:ext uri="{FF2B5EF4-FFF2-40B4-BE49-F238E27FC236}">
                <a16:creationId xmlns:a16="http://schemas.microsoft.com/office/drawing/2014/main" id="{62FADD99-8C0A-4B91-B2FE-0E0FEDE845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86332F-7E49-4D95-8915-6712B9235916}"/>
              </a:ext>
            </a:extLst>
          </p:cNvPr>
          <p:cNvSpPr>
            <a:spLocks noGrp="1"/>
          </p:cNvSpPr>
          <p:nvPr>
            <p:ph type="sldNum" sz="quarter" idx="12"/>
          </p:nvPr>
        </p:nvSpPr>
        <p:spPr/>
        <p:txBody>
          <a:bodyPr/>
          <a:lstStyle/>
          <a:p>
            <a:fld id="{F2B91299-672C-489F-A924-FC04622888F6}" type="slidenum">
              <a:rPr lang="en-US" smtClean="0"/>
              <a:t>‹#›</a:t>
            </a:fld>
            <a:endParaRPr lang="en-US"/>
          </a:p>
        </p:txBody>
      </p:sp>
    </p:spTree>
    <p:extLst>
      <p:ext uri="{BB962C8B-B14F-4D97-AF65-F5344CB8AC3E}">
        <p14:creationId xmlns:p14="http://schemas.microsoft.com/office/powerpoint/2010/main" val="1956818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87D44-3283-4D19-BBED-9636AA726F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0A48D7-A6B1-445B-A36F-823706EEBD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FB4EB2-6EAE-4101-B9ED-7A23237D88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95CE43-9FB7-46E1-A479-FF055665BA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A4B586-59FA-496C-94B1-3B30B7BEF3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713F72-3E92-4295-96C1-9DB9B25B1254}"/>
              </a:ext>
            </a:extLst>
          </p:cNvPr>
          <p:cNvSpPr>
            <a:spLocks noGrp="1"/>
          </p:cNvSpPr>
          <p:nvPr>
            <p:ph type="dt" sz="half" idx="10"/>
          </p:nvPr>
        </p:nvSpPr>
        <p:spPr/>
        <p:txBody>
          <a:bodyPr/>
          <a:lstStyle/>
          <a:p>
            <a:fld id="{ABA61C5B-06C3-4057-A18D-C0F592A8756F}" type="datetimeFigureOut">
              <a:rPr lang="en-US" smtClean="0"/>
              <a:t>5/31/2021</a:t>
            </a:fld>
            <a:endParaRPr lang="en-US"/>
          </a:p>
        </p:txBody>
      </p:sp>
      <p:sp>
        <p:nvSpPr>
          <p:cNvPr id="8" name="Footer Placeholder 7">
            <a:extLst>
              <a:ext uri="{FF2B5EF4-FFF2-40B4-BE49-F238E27FC236}">
                <a16:creationId xmlns:a16="http://schemas.microsoft.com/office/drawing/2014/main" id="{DAC76D90-089B-442D-A0CA-318FDE5364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FD1097-7C4E-4A36-BE5F-111B94727181}"/>
              </a:ext>
            </a:extLst>
          </p:cNvPr>
          <p:cNvSpPr>
            <a:spLocks noGrp="1"/>
          </p:cNvSpPr>
          <p:nvPr>
            <p:ph type="sldNum" sz="quarter" idx="12"/>
          </p:nvPr>
        </p:nvSpPr>
        <p:spPr/>
        <p:txBody>
          <a:bodyPr/>
          <a:lstStyle/>
          <a:p>
            <a:fld id="{F2B91299-672C-489F-A924-FC04622888F6}" type="slidenum">
              <a:rPr lang="en-US" smtClean="0"/>
              <a:t>‹#›</a:t>
            </a:fld>
            <a:endParaRPr lang="en-US"/>
          </a:p>
        </p:txBody>
      </p:sp>
    </p:spTree>
    <p:extLst>
      <p:ext uri="{BB962C8B-B14F-4D97-AF65-F5344CB8AC3E}">
        <p14:creationId xmlns:p14="http://schemas.microsoft.com/office/powerpoint/2010/main" val="3398125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662A6-5B11-48D6-A882-D8A9728F98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A3A1B3-B042-4108-B6AC-BBCB8C14FCA2}"/>
              </a:ext>
            </a:extLst>
          </p:cNvPr>
          <p:cNvSpPr>
            <a:spLocks noGrp="1"/>
          </p:cNvSpPr>
          <p:nvPr>
            <p:ph type="dt" sz="half" idx="10"/>
          </p:nvPr>
        </p:nvSpPr>
        <p:spPr/>
        <p:txBody>
          <a:bodyPr/>
          <a:lstStyle/>
          <a:p>
            <a:fld id="{ABA61C5B-06C3-4057-A18D-C0F592A8756F}" type="datetimeFigureOut">
              <a:rPr lang="en-US" smtClean="0"/>
              <a:t>5/31/2021</a:t>
            </a:fld>
            <a:endParaRPr lang="en-US"/>
          </a:p>
        </p:txBody>
      </p:sp>
      <p:sp>
        <p:nvSpPr>
          <p:cNvPr id="4" name="Footer Placeholder 3">
            <a:extLst>
              <a:ext uri="{FF2B5EF4-FFF2-40B4-BE49-F238E27FC236}">
                <a16:creationId xmlns:a16="http://schemas.microsoft.com/office/drawing/2014/main" id="{2D0FAE94-D2D5-4DA7-8B4F-E16BF6BFDF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4653B8-C269-4DA3-B220-8E8EEA0CACCB}"/>
              </a:ext>
            </a:extLst>
          </p:cNvPr>
          <p:cNvSpPr>
            <a:spLocks noGrp="1"/>
          </p:cNvSpPr>
          <p:nvPr>
            <p:ph type="sldNum" sz="quarter" idx="12"/>
          </p:nvPr>
        </p:nvSpPr>
        <p:spPr/>
        <p:txBody>
          <a:bodyPr/>
          <a:lstStyle/>
          <a:p>
            <a:fld id="{F2B91299-672C-489F-A924-FC04622888F6}" type="slidenum">
              <a:rPr lang="en-US" smtClean="0"/>
              <a:t>‹#›</a:t>
            </a:fld>
            <a:endParaRPr lang="en-US"/>
          </a:p>
        </p:txBody>
      </p:sp>
    </p:spTree>
    <p:extLst>
      <p:ext uri="{BB962C8B-B14F-4D97-AF65-F5344CB8AC3E}">
        <p14:creationId xmlns:p14="http://schemas.microsoft.com/office/powerpoint/2010/main" val="1163297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1A5FD4-531A-4980-8C98-1E6D44CC5D37}"/>
              </a:ext>
            </a:extLst>
          </p:cNvPr>
          <p:cNvSpPr>
            <a:spLocks noGrp="1"/>
          </p:cNvSpPr>
          <p:nvPr>
            <p:ph type="dt" sz="half" idx="10"/>
          </p:nvPr>
        </p:nvSpPr>
        <p:spPr/>
        <p:txBody>
          <a:bodyPr/>
          <a:lstStyle/>
          <a:p>
            <a:fld id="{ABA61C5B-06C3-4057-A18D-C0F592A8756F}" type="datetimeFigureOut">
              <a:rPr lang="en-US" smtClean="0"/>
              <a:t>5/31/2021</a:t>
            </a:fld>
            <a:endParaRPr lang="en-US"/>
          </a:p>
        </p:txBody>
      </p:sp>
      <p:sp>
        <p:nvSpPr>
          <p:cNvPr id="3" name="Footer Placeholder 2">
            <a:extLst>
              <a:ext uri="{FF2B5EF4-FFF2-40B4-BE49-F238E27FC236}">
                <a16:creationId xmlns:a16="http://schemas.microsoft.com/office/drawing/2014/main" id="{95B078D3-08F8-40F4-A426-9CC9775974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5F4404-8CC2-4238-A79C-AC68A74F6EA9}"/>
              </a:ext>
            </a:extLst>
          </p:cNvPr>
          <p:cNvSpPr>
            <a:spLocks noGrp="1"/>
          </p:cNvSpPr>
          <p:nvPr>
            <p:ph type="sldNum" sz="quarter" idx="12"/>
          </p:nvPr>
        </p:nvSpPr>
        <p:spPr/>
        <p:txBody>
          <a:bodyPr/>
          <a:lstStyle/>
          <a:p>
            <a:fld id="{F2B91299-672C-489F-A924-FC04622888F6}" type="slidenum">
              <a:rPr lang="en-US" smtClean="0"/>
              <a:t>‹#›</a:t>
            </a:fld>
            <a:endParaRPr lang="en-US"/>
          </a:p>
        </p:txBody>
      </p:sp>
    </p:spTree>
    <p:extLst>
      <p:ext uri="{BB962C8B-B14F-4D97-AF65-F5344CB8AC3E}">
        <p14:creationId xmlns:p14="http://schemas.microsoft.com/office/powerpoint/2010/main" val="4045950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FDA2F-88EF-4B2B-8BD9-116DF0A90A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771518-B900-4F82-B2F5-D308DC8A61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A4AFD8-F764-47DB-B587-35C158384F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947D35-F0D8-44B5-9306-7B2F4039EC38}"/>
              </a:ext>
            </a:extLst>
          </p:cNvPr>
          <p:cNvSpPr>
            <a:spLocks noGrp="1"/>
          </p:cNvSpPr>
          <p:nvPr>
            <p:ph type="dt" sz="half" idx="10"/>
          </p:nvPr>
        </p:nvSpPr>
        <p:spPr/>
        <p:txBody>
          <a:bodyPr/>
          <a:lstStyle/>
          <a:p>
            <a:fld id="{ABA61C5B-06C3-4057-A18D-C0F592A8756F}" type="datetimeFigureOut">
              <a:rPr lang="en-US" smtClean="0"/>
              <a:t>5/31/2021</a:t>
            </a:fld>
            <a:endParaRPr lang="en-US"/>
          </a:p>
        </p:txBody>
      </p:sp>
      <p:sp>
        <p:nvSpPr>
          <p:cNvPr id="6" name="Footer Placeholder 5">
            <a:extLst>
              <a:ext uri="{FF2B5EF4-FFF2-40B4-BE49-F238E27FC236}">
                <a16:creationId xmlns:a16="http://schemas.microsoft.com/office/drawing/2014/main" id="{98DA6EFA-59E0-449C-8522-73996F4E2A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2E710C-410A-4AD7-8A11-C88EB95233EB}"/>
              </a:ext>
            </a:extLst>
          </p:cNvPr>
          <p:cNvSpPr>
            <a:spLocks noGrp="1"/>
          </p:cNvSpPr>
          <p:nvPr>
            <p:ph type="sldNum" sz="quarter" idx="12"/>
          </p:nvPr>
        </p:nvSpPr>
        <p:spPr/>
        <p:txBody>
          <a:bodyPr/>
          <a:lstStyle/>
          <a:p>
            <a:fld id="{F2B91299-672C-489F-A924-FC04622888F6}" type="slidenum">
              <a:rPr lang="en-US" smtClean="0"/>
              <a:t>‹#›</a:t>
            </a:fld>
            <a:endParaRPr lang="en-US"/>
          </a:p>
        </p:txBody>
      </p:sp>
    </p:spTree>
    <p:extLst>
      <p:ext uri="{BB962C8B-B14F-4D97-AF65-F5344CB8AC3E}">
        <p14:creationId xmlns:p14="http://schemas.microsoft.com/office/powerpoint/2010/main" val="3261096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4BE93-75E3-423F-A2F2-904DCF4B1D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264F0B-A40D-4FFB-BB0D-655E6AE581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27B9F3-7037-4687-8678-65DA8ABD42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FF5AAE-EC44-4DAD-8FE1-93DF8A076B2E}"/>
              </a:ext>
            </a:extLst>
          </p:cNvPr>
          <p:cNvSpPr>
            <a:spLocks noGrp="1"/>
          </p:cNvSpPr>
          <p:nvPr>
            <p:ph type="dt" sz="half" idx="10"/>
          </p:nvPr>
        </p:nvSpPr>
        <p:spPr/>
        <p:txBody>
          <a:bodyPr/>
          <a:lstStyle/>
          <a:p>
            <a:fld id="{ABA61C5B-06C3-4057-A18D-C0F592A8756F}" type="datetimeFigureOut">
              <a:rPr lang="en-US" smtClean="0"/>
              <a:t>5/31/2021</a:t>
            </a:fld>
            <a:endParaRPr lang="en-US"/>
          </a:p>
        </p:txBody>
      </p:sp>
      <p:sp>
        <p:nvSpPr>
          <p:cNvPr id="6" name="Footer Placeholder 5">
            <a:extLst>
              <a:ext uri="{FF2B5EF4-FFF2-40B4-BE49-F238E27FC236}">
                <a16:creationId xmlns:a16="http://schemas.microsoft.com/office/drawing/2014/main" id="{8669B901-D9F5-4539-B308-43A3819AB2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21E74E-9939-4309-9699-217E80729626}"/>
              </a:ext>
            </a:extLst>
          </p:cNvPr>
          <p:cNvSpPr>
            <a:spLocks noGrp="1"/>
          </p:cNvSpPr>
          <p:nvPr>
            <p:ph type="sldNum" sz="quarter" idx="12"/>
          </p:nvPr>
        </p:nvSpPr>
        <p:spPr/>
        <p:txBody>
          <a:bodyPr/>
          <a:lstStyle/>
          <a:p>
            <a:fld id="{F2B91299-672C-489F-A924-FC04622888F6}" type="slidenum">
              <a:rPr lang="en-US" smtClean="0"/>
              <a:t>‹#›</a:t>
            </a:fld>
            <a:endParaRPr lang="en-US"/>
          </a:p>
        </p:txBody>
      </p:sp>
    </p:spTree>
    <p:extLst>
      <p:ext uri="{BB962C8B-B14F-4D97-AF65-F5344CB8AC3E}">
        <p14:creationId xmlns:p14="http://schemas.microsoft.com/office/powerpoint/2010/main" val="1695265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7A3C1-868A-4CBA-A21F-07ED53634C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0C80F0-3508-4C3B-8F83-F1769B534F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EFDFE7-B58F-4C0B-A198-89ED35E648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A61C5B-06C3-4057-A18D-C0F592A8756F}" type="datetimeFigureOut">
              <a:rPr lang="en-US" smtClean="0"/>
              <a:t>5/31/2021</a:t>
            </a:fld>
            <a:endParaRPr lang="en-US"/>
          </a:p>
        </p:txBody>
      </p:sp>
      <p:sp>
        <p:nvSpPr>
          <p:cNvPr id="5" name="Footer Placeholder 4">
            <a:extLst>
              <a:ext uri="{FF2B5EF4-FFF2-40B4-BE49-F238E27FC236}">
                <a16:creationId xmlns:a16="http://schemas.microsoft.com/office/drawing/2014/main" id="{F7A80BAB-890F-4F1B-B2E8-C168F4A9AC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1B3062-0FC0-4D7B-9786-F4F7E02D65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B91299-672C-489F-A924-FC04622888F6}" type="slidenum">
              <a:rPr lang="en-US" smtClean="0"/>
              <a:t>‹#›</a:t>
            </a:fld>
            <a:endParaRPr lang="en-US"/>
          </a:p>
        </p:txBody>
      </p:sp>
    </p:spTree>
    <p:extLst>
      <p:ext uri="{BB962C8B-B14F-4D97-AF65-F5344CB8AC3E}">
        <p14:creationId xmlns:p14="http://schemas.microsoft.com/office/powerpoint/2010/main" val="1134783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B10F7-195B-487B-AD1C-5E20F7038E29}"/>
              </a:ext>
            </a:extLst>
          </p:cNvPr>
          <p:cNvSpPr>
            <a:spLocks noGrp="1"/>
          </p:cNvSpPr>
          <p:nvPr>
            <p:ph type="ctrTitle"/>
          </p:nvPr>
        </p:nvSpPr>
        <p:spPr/>
        <p:txBody>
          <a:bodyPr>
            <a:normAutofit/>
          </a:bodyPr>
          <a:lstStyle/>
          <a:p>
            <a:r>
              <a:rPr lang="en-US" sz="2400" dirty="0"/>
              <a:t>NAME: Agyemang Samuel </a:t>
            </a:r>
            <a:r>
              <a:rPr lang="en-US" sz="2400" dirty="0" err="1"/>
              <a:t>Asare</a:t>
            </a:r>
            <a:br>
              <a:rPr lang="en-US" sz="2400" dirty="0"/>
            </a:br>
            <a:r>
              <a:rPr lang="en-US" sz="2400" dirty="0"/>
              <a:t>ID: 10827950 </a:t>
            </a:r>
            <a:br>
              <a:rPr lang="en-US" sz="2400" dirty="0"/>
            </a:br>
            <a:br>
              <a:rPr lang="en-US" sz="2400" dirty="0"/>
            </a:br>
            <a:br>
              <a:rPr lang="en-US" sz="2400" dirty="0"/>
            </a:br>
            <a:r>
              <a:rPr lang="en-US" sz="2400" dirty="0"/>
              <a:t> </a:t>
            </a:r>
          </a:p>
        </p:txBody>
      </p:sp>
      <p:sp>
        <p:nvSpPr>
          <p:cNvPr id="3" name="Subtitle 2">
            <a:extLst>
              <a:ext uri="{FF2B5EF4-FFF2-40B4-BE49-F238E27FC236}">
                <a16:creationId xmlns:a16="http://schemas.microsoft.com/office/drawing/2014/main" id="{D73C5340-DD6B-4461-AF57-2E474EE043EB}"/>
              </a:ext>
            </a:extLst>
          </p:cNvPr>
          <p:cNvSpPr>
            <a:spLocks noGrp="1"/>
          </p:cNvSpPr>
          <p:nvPr>
            <p:ph type="subTitle" idx="1"/>
          </p:nvPr>
        </p:nvSpPr>
        <p:spPr>
          <a:xfrm>
            <a:off x="1524000" y="4461847"/>
            <a:ext cx="9144000" cy="1655762"/>
          </a:xfrm>
        </p:spPr>
        <p:txBody>
          <a:bodyPr/>
          <a:lstStyle/>
          <a:p>
            <a:r>
              <a:rPr lang="en-US" b="1" dirty="0"/>
              <a:t>ONLINE TICKET RESERVATION SYSTEM PRESENTATION</a:t>
            </a:r>
            <a:r>
              <a:rPr lang="en-US" dirty="0"/>
              <a:t>.</a:t>
            </a:r>
          </a:p>
        </p:txBody>
      </p:sp>
    </p:spTree>
    <p:extLst>
      <p:ext uri="{BB962C8B-B14F-4D97-AF65-F5344CB8AC3E}">
        <p14:creationId xmlns:p14="http://schemas.microsoft.com/office/powerpoint/2010/main" val="432313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45AB9-6F89-4D98-925E-53DD1EB80218}"/>
              </a:ext>
            </a:extLst>
          </p:cNvPr>
          <p:cNvSpPr>
            <a:spLocks noGrp="1"/>
          </p:cNvSpPr>
          <p:nvPr>
            <p:ph type="title"/>
          </p:nvPr>
        </p:nvSpPr>
        <p:spPr/>
        <p:txBody>
          <a:bodyPr/>
          <a:lstStyle/>
          <a:p>
            <a:r>
              <a:rPr lang="en-US" dirty="0"/>
              <a:t>                 </a:t>
            </a:r>
            <a:r>
              <a:rPr lang="en-US" sz="2800" dirty="0"/>
              <a:t>Online ticket reservation system</a:t>
            </a:r>
          </a:p>
        </p:txBody>
      </p:sp>
      <p:sp>
        <p:nvSpPr>
          <p:cNvPr id="3" name="Content Placeholder 2">
            <a:extLst>
              <a:ext uri="{FF2B5EF4-FFF2-40B4-BE49-F238E27FC236}">
                <a16:creationId xmlns:a16="http://schemas.microsoft.com/office/drawing/2014/main" id="{15CE63D5-AD9C-45D6-907C-FEBD22D17D5F}"/>
              </a:ext>
            </a:extLst>
          </p:cNvPr>
          <p:cNvSpPr>
            <a:spLocks noGrp="1"/>
          </p:cNvSpPr>
          <p:nvPr>
            <p:ph idx="1"/>
          </p:nvPr>
        </p:nvSpPr>
        <p:spPr/>
        <p:txBody>
          <a:bodyPr/>
          <a:lstStyle/>
          <a:p>
            <a:pPr marL="0" indent="0">
              <a:buNone/>
            </a:pPr>
            <a:r>
              <a:rPr lang="en-US" dirty="0"/>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An online booking system is a piece of a software used for reservation management. It allows travel and hospitality businesses to accept bookings online and manage mobile and personal bookings in a better way.</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Online booking and reservation system can be easily integrated into your website or even social media page.</a:t>
            </a:r>
          </a:p>
          <a:p>
            <a:pPr marL="0" indent="0">
              <a:buNone/>
            </a:pPr>
            <a:endParaRPr lang="en-US" dirty="0"/>
          </a:p>
        </p:txBody>
      </p:sp>
    </p:spTree>
    <p:extLst>
      <p:ext uri="{BB962C8B-B14F-4D97-AF65-F5344CB8AC3E}">
        <p14:creationId xmlns:p14="http://schemas.microsoft.com/office/powerpoint/2010/main" val="4115382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36128-512B-4F17-A635-6BDAB215171E}"/>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REQUIREMENTS</a:t>
            </a:r>
            <a:endParaRPr lang="en-US" dirty="0"/>
          </a:p>
        </p:txBody>
      </p:sp>
      <p:sp>
        <p:nvSpPr>
          <p:cNvPr id="3" name="Content Placeholder 2">
            <a:extLst>
              <a:ext uri="{FF2B5EF4-FFF2-40B4-BE49-F238E27FC236}">
                <a16:creationId xmlns:a16="http://schemas.microsoft.com/office/drawing/2014/main" id="{7AC64ECF-0453-4CBC-A4BE-0C48EEB290FC}"/>
              </a:ext>
            </a:extLst>
          </p:cNvPr>
          <p:cNvSpPr>
            <a:spLocks noGrp="1"/>
          </p:cNvSpPr>
          <p:nvPr>
            <p:ph idx="1"/>
          </p:nvPr>
        </p:nvSpPr>
        <p:spPr/>
        <p:txBody>
          <a:bodyPr/>
          <a:lstStyle/>
          <a:p>
            <a:pPr marL="342900" marR="0" lvl="0" indent="-342900">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The user should be able to perform every online booking with or without an account.</a:t>
            </a:r>
          </a:p>
          <a:p>
            <a:pPr marL="342900" marR="0" lvl="0" indent="-342900">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The user should not be restricted by the number of bookings he can make..</a:t>
            </a:r>
          </a:p>
          <a:p>
            <a:pPr marL="342900" marR="0" lvl="0" indent="-342900">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The user should be able  to search and find the most relevant booking options.</a:t>
            </a:r>
          </a:p>
          <a:p>
            <a:pPr marL="342900" marR="0" lvl="0" indent="-342900">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Accept date and time to check available rooms for that particular time.</a:t>
            </a:r>
          </a:p>
          <a:p>
            <a:pPr marL="228600" marR="0"/>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816592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B0E40-40B7-4A43-BECC-40786122E7FD}"/>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                                                               Software Process</a:t>
            </a:r>
            <a:endParaRPr lang="en-US" dirty="0"/>
          </a:p>
        </p:txBody>
      </p:sp>
      <p:sp>
        <p:nvSpPr>
          <p:cNvPr id="3" name="Content Placeholder 2">
            <a:extLst>
              <a:ext uri="{FF2B5EF4-FFF2-40B4-BE49-F238E27FC236}">
                <a16:creationId xmlns:a16="http://schemas.microsoft.com/office/drawing/2014/main" id="{E2D6E106-070E-48F2-81A4-928DBFEB9053}"/>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The process involves the use of  agile-process.</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Planning is incremental and it is easier to change the process to reflect changing customer requirements.</a:t>
            </a:r>
          </a:p>
          <a:p>
            <a:endParaRPr lang="en-US" dirty="0"/>
          </a:p>
        </p:txBody>
      </p:sp>
    </p:spTree>
    <p:extLst>
      <p:ext uri="{BB962C8B-B14F-4D97-AF65-F5344CB8AC3E}">
        <p14:creationId xmlns:p14="http://schemas.microsoft.com/office/powerpoint/2010/main" val="292156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5ED69-EF8D-42DD-8C56-D335BFEE78CD}"/>
              </a:ext>
            </a:extLst>
          </p:cNvPr>
          <p:cNvSpPr>
            <a:spLocks noGrp="1"/>
          </p:cNvSpPr>
          <p:nvPr>
            <p:ph type="title"/>
          </p:nvPr>
        </p:nvSpPr>
        <p:spPr/>
        <p:txBody>
          <a:bodyPr/>
          <a:lstStyle/>
          <a:p>
            <a:r>
              <a:rPr lang="en-US" dirty="0"/>
              <a:t>                           </a:t>
            </a:r>
            <a:r>
              <a:rPr lang="en-US" sz="1800" b="1" dirty="0">
                <a:effectLst/>
                <a:latin typeface="Times New Roman" panose="02020603050405020304" pitchFamily="18" charset="0"/>
                <a:ea typeface="Times New Roman" panose="02020603050405020304" pitchFamily="18" charset="0"/>
              </a:rPr>
              <a:t> Software Modeling</a:t>
            </a:r>
            <a:endParaRPr lang="en-US" dirty="0"/>
          </a:p>
        </p:txBody>
      </p:sp>
      <p:sp>
        <p:nvSpPr>
          <p:cNvPr id="3" name="Content Placeholder 2">
            <a:extLst>
              <a:ext uri="{FF2B5EF4-FFF2-40B4-BE49-F238E27FC236}">
                <a16:creationId xmlns:a16="http://schemas.microsoft.com/office/drawing/2014/main" id="{67E2A48D-866C-4194-A11D-0E0BCA7BF31E}"/>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An incremental development model type is used here. This is because as customer requirements changes, it will be easier to inculcate change in our system.</a:t>
            </a:r>
          </a:p>
          <a:p>
            <a:endParaRPr lang="en-US" dirty="0"/>
          </a:p>
          <a:p>
            <a:endParaRPr lang="en-US" dirty="0"/>
          </a:p>
        </p:txBody>
      </p:sp>
    </p:spTree>
    <p:extLst>
      <p:ext uri="{BB962C8B-B14F-4D97-AF65-F5344CB8AC3E}">
        <p14:creationId xmlns:p14="http://schemas.microsoft.com/office/powerpoint/2010/main" val="3146278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B2950-E6C5-4072-A280-2D2E06EB1700}"/>
              </a:ext>
            </a:extLst>
          </p:cNvPr>
          <p:cNvSpPr>
            <a:spLocks noGrp="1"/>
          </p:cNvSpPr>
          <p:nvPr>
            <p:ph type="title"/>
          </p:nvPr>
        </p:nvSpPr>
        <p:spPr>
          <a:xfrm>
            <a:off x="838200" y="365126"/>
            <a:ext cx="10515600" cy="467388"/>
          </a:xfrm>
        </p:spPr>
        <p:txBody>
          <a:bodyPr>
            <a:normAutofit fontScale="90000"/>
          </a:bodyPr>
          <a:lstStyle/>
          <a:p>
            <a:r>
              <a:rPr lang="en-US" dirty="0"/>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Software Architecture </a:t>
            </a:r>
            <a:endParaRPr lang="en-US" dirty="0"/>
          </a:p>
        </p:txBody>
      </p:sp>
      <p:sp>
        <p:nvSpPr>
          <p:cNvPr id="3" name="Content Placeholder 2">
            <a:extLst>
              <a:ext uri="{FF2B5EF4-FFF2-40B4-BE49-F238E27FC236}">
                <a16:creationId xmlns:a16="http://schemas.microsoft.com/office/drawing/2014/main" id="{F6CE77F5-4EFA-4A56-B34A-989E6D82616B}"/>
              </a:ext>
            </a:extLst>
          </p:cNvPr>
          <p:cNvSpPr>
            <a:spLocks noGrp="1"/>
          </p:cNvSpPr>
          <p:nvPr>
            <p:ph idx="1"/>
          </p:nvPr>
        </p:nvSpPr>
        <p:spPr>
          <a:xfrm>
            <a:off x="838200" y="955342"/>
            <a:ext cx="10515600" cy="5902657"/>
          </a:xfrm>
        </p:spPr>
        <p:txBody>
          <a:bodyPr/>
          <a:lstStyle/>
          <a:p>
            <a:r>
              <a:rPr lang="en-US" dirty="0"/>
              <a:t>          </a:t>
            </a:r>
          </a:p>
        </p:txBody>
      </p:sp>
      <p:pic>
        <p:nvPicPr>
          <p:cNvPr id="8" name="Picture 7">
            <a:extLst>
              <a:ext uri="{FF2B5EF4-FFF2-40B4-BE49-F238E27FC236}">
                <a16:creationId xmlns:a16="http://schemas.microsoft.com/office/drawing/2014/main" id="{F42B6405-A650-4260-9F8A-69E048AFB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5966" y="1115992"/>
            <a:ext cx="2963056" cy="3781991"/>
          </a:xfrm>
          <a:prstGeom prst="rect">
            <a:avLst/>
          </a:prstGeom>
        </p:spPr>
      </p:pic>
    </p:spTree>
    <p:extLst>
      <p:ext uri="{BB962C8B-B14F-4D97-AF65-F5344CB8AC3E}">
        <p14:creationId xmlns:p14="http://schemas.microsoft.com/office/powerpoint/2010/main" val="3169803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CDE89-37AC-4F71-880D-5D99AB697520}"/>
              </a:ext>
            </a:extLst>
          </p:cNvPr>
          <p:cNvSpPr>
            <a:spLocks noGrp="1"/>
          </p:cNvSpPr>
          <p:nvPr>
            <p:ph type="title"/>
          </p:nvPr>
        </p:nvSpPr>
        <p:spPr>
          <a:xfrm>
            <a:off x="838200" y="365126"/>
            <a:ext cx="10515600" cy="481036"/>
          </a:xfrm>
        </p:spPr>
        <p:txBody>
          <a:bodyPr>
            <a:normAutofit fontScale="90000"/>
          </a:bodyPr>
          <a:lstStyle/>
          <a:p>
            <a:r>
              <a:rPr lang="en-US" dirty="0"/>
              <a:t>                          </a:t>
            </a:r>
            <a:r>
              <a:rPr lang="en-US" sz="1800" b="1" dirty="0">
                <a:effectLst/>
                <a:latin typeface="Times New Roman" panose="02020603050405020304" pitchFamily="18" charset="0"/>
                <a:ea typeface="Times New Roman" panose="02020603050405020304" pitchFamily="18" charset="0"/>
              </a:rPr>
              <a:t>Design and implementation</a:t>
            </a:r>
            <a:endParaRPr lang="en-US" dirty="0"/>
          </a:p>
        </p:txBody>
      </p:sp>
      <p:pic>
        <p:nvPicPr>
          <p:cNvPr id="5" name="Content Placeholder 4">
            <a:extLst>
              <a:ext uri="{FF2B5EF4-FFF2-40B4-BE49-F238E27FC236}">
                <a16:creationId xmlns:a16="http://schemas.microsoft.com/office/drawing/2014/main" id="{A0D3FB24-202A-45F3-981E-9933EFBE1A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3675" y="1364456"/>
            <a:ext cx="6724650" cy="4545025"/>
          </a:xfrm>
        </p:spPr>
      </p:pic>
    </p:spTree>
    <p:extLst>
      <p:ext uri="{BB962C8B-B14F-4D97-AF65-F5344CB8AC3E}">
        <p14:creationId xmlns:p14="http://schemas.microsoft.com/office/powerpoint/2010/main" val="3023901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FB53B-F857-418C-AE69-BECB8F19D2FF}"/>
              </a:ext>
            </a:extLst>
          </p:cNvPr>
          <p:cNvSpPr>
            <a:spLocks noGrp="1"/>
          </p:cNvSpPr>
          <p:nvPr>
            <p:ph type="title"/>
          </p:nvPr>
        </p:nvSpPr>
        <p:spPr>
          <a:xfrm>
            <a:off x="838200" y="365125"/>
            <a:ext cx="10515600" cy="426445"/>
          </a:xfrm>
        </p:spPr>
        <p:txBody>
          <a:bodyPr>
            <a:normAutofit fontScale="90000"/>
          </a:bodyPr>
          <a:lstStyle/>
          <a:p>
            <a:r>
              <a:rPr lang="en-US" dirty="0"/>
              <a:t>                                    </a:t>
            </a:r>
            <a:r>
              <a:rPr lang="en-US" sz="1800" b="1" dirty="0">
                <a:effectLst/>
                <a:latin typeface="Times New Roman" panose="02020603050405020304" pitchFamily="18" charset="0"/>
                <a:ea typeface="Times New Roman" panose="02020603050405020304" pitchFamily="18" charset="0"/>
              </a:rPr>
              <a:t> Testing</a:t>
            </a:r>
            <a:endParaRPr lang="en-US" dirty="0"/>
          </a:p>
        </p:txBody>
      </p:sp>
      <p:sp>
        <p:nvSpPr>
          <p:cNvPr id="3" name="Content Placeholder 2">
            <a:extLst>
              <a:ext uri="{FF2B5EF4-FFF2-40B4-BE49-F238E27FC236}">
                <a16:creationId xmlns:a16="http://schemas.microsoft.com/office/drawing/2014/main" id="{5A790D5D-7958-450A-A93A-580E09E86E3F}"/>
              </a:ext>
            </a:extLst>
          </p:cNvPr>
          <p:cNvSpPr>
            <a:spLocks noGrp="1"/>
          </p:cNvSpPr>
          <p:nvPr>
            <p:ph idx="1"/>
          </p:nvPr>
        </p:nvSpPr>
        <p:spPr>
          <a:xfrm>
            <a:off x="838200" y="791570"/>
            <a:ext cx="10515600" cy="5385393"/>
          </a:xfrm>
        </p:spPr>
        <p:txBody>
          <a:bodyPr/>
          <a:lstStyle/>
          <a:p>
            <a:r>
              <a:rPr lang="en-US" sz="1800" dirty="0">
                <a:effectLst/>
                <a:latin typeface="Times New Roman" panose="02020603050405020304" pitchFamily="18" charset="0"/>
                <a:ea typeface="Times New Roman" panose="02020603050405020304" pitchFamily="18" charset="0"/>
              </a:rPr>
              <a:t>        The software was tested severally until defects/bugs were discovered which guarantees the quality of the </a:t>
            </a:r>
            <a:r>
              <a:rPr lang="en-US" sz="1800" b="1" dirty="0">
                <a:effectLst/>
                <a:latin typeface="Times New Roman" panose="02020603050405020304" pitchFamily="18" charset="0"/>
                <a:ea typeface="Times New Roman" panose="02020603050405020304" pitchFamily="18" charset="0"/>
              </a:rPr>
              <a:t>software</a:t>
            </a:r>
            <a:r>
              <a:rPr lang="en-US" sz="1800" dirty="0">
                <a:effectLst/>
                <a:latin typeface="Times New Roman" panose="02020603050405020304" pitchFamily="18" charset="0"/>
                <a:ea typeface="Times New Roman" panose="02020603050405020304" pitchFamily="18" charset="0"/>
              </a:rPr>
              <a:t>. This makes the </a:t>
            </a:r>
            <a:r>
              <a:rPr lang="en-US" sz="1800" b="1" dirty="0">
                <a:effectLst/>
                <a:latin typeface="Times New Roman" panose="02020603050405020304" pitchFamily="18" charset="0"/>
                <a:ea typeface="Times New Roman" panose="02020603050405020304" pitchFamily="18" charset="0"/>
              </a:rPr>
              <a:t>software</a:t>
            </a:r>
            <a:r>
              <a:rPr lang="en-US" sz="1800" dirty="0">
                <a:effectLst/>
                <a:latin typeface="Times New Roman" panose="02020603050405020304" pitchFamily="18" charset="0"/>
                <a:ea typeface="Times New Roman" panose="02020603050405020304" pitchFamily="18" charset="0"/>
              </a:rPr>
              <a:t> more reliable and easy to use. Thoroughly </a:t>
            </a:r>
            <a:r>
              <a:rPr lang="en-US" sz="1800" b="1" dirty="0">
                <a:effectLst/>
                <a:latin typeface="Times New Roman" panose="02020603050405020304" pitchFamily="18" charset="0"/>
                <a:ea typeface="Times New Roman" panose="02020603050405020304" pitchFamily="18" charset="0"/>
              </a:rPr>
              <a:t>tested software</a:t>
            </a:r>
            <a:r>
              <a:rPr lang="en-US" sz="1800" dirty="0">
                <a:effectLst/>
                <a:latin typeface="Times New Roman" panose="02020603050405020304" pitchFamily="18" charset="0"/>
                <a:ea typeface="Times New Roman" panose="02020603050405020304" pitchFamily="18" charset="0"/>
              </a:rPr>
              <a:t> ensures reliable and high-performance </a:t>
            </a:r>
            <a:r>
              <a:rPr lang="en-US" sz="1800" b="1" dirty="0">
                <a:effectLst/>
                <a:latin typeface="Times New Roman" panose="02020603050405020304" pitchFamily="18" charset="0"/>
                <a:ea typeface="Times New Roman" panose="02020603050405020304" pitchFamily="18" charset="0"/>
              </a:rPr>
              <a:t>software</a:t>
            </a:r>
            <a:r>
              <a:rPr lang="en-US" sz="1800" dirty="0">
                <a:effectLst/>
                <a:latin typeface="Times New Roman" panose="02020603050405020304" pitchFamily="18" charset="0"/>
                <a:ea typeface="Times New Roman" panose="02020603050405020304" pitchFamily="18" charset="0"/>
              </a:rPr>
              <a:t> operation.</a:t>
            </a:r>
          </a:p>
          <a:p>
            <a:r>
              <a:rPr lang="en-US" sz="1600" dirty="0"/>
              <a:t>Unit Testing is done to check whether the individual modules of the source code are working properly. i.e. testing each and every unit of the application separately by the developer in the developer’s environment. It is AKA Module Testing or Component Testing. </a:t>
            </a:r>
            <a:endParaRPr lang="en-US" sz="16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337979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E25AF-ECE2-43F0-9DD7-1C3B2E08A557}"/>
              </a:ext>
            </a:extLst>
          </p:cNvPr>
          <p:cNvSpPr>
            <a:spLocks noGrp="1"/>
          </p:cNvSpPr>
          <p:nvPr>
            <p:ph type="title"/>
          </p:nvPr>
        </p:nvSpPr>
        <p:spPr>
          <a:xfrm>
            <a:off x="838200" y="365125"/>
            <a:ext cx="10515600" cy="658457"/>
          </a:xfrm>
        </p:spPr>
        <p:txBody>
          <a:bodyPr/>
          <a:lstStyle/>
          <a:p>
            <a:r>
              <a:rPr lang="en-US" sz="1800" b="1" dirty="0">
                <a:effectLst/>
                <a:latin typeface="Times New Roman" panose="02020603050405020304" pitchFamily="18" charset="0"/>
                <a:ea typeface="Times New Roman" panose="02020603050405020304" pitchFamily="18" charset="0"/>
              </a:rPr>
              <a:t>                                                     Software Project Management  </a:t>
            </a:r>
            <a:endParaRPr lang="en-US" dirty="0"/>
          </a:p>
        </p:txBody>
      </p:sp>
      <p:sp>
        <p:nvSpPr>
          <p:cNvPr id="3" name="Content Placeholder 2">
            <a:extLst>
              <a:ext uri="{FF2B5EF4-FFF2-40B4-BE49-F238E27FC236}">
                <a16:creationId xmlns:a16="http://schemas.microsoft.com/office/drawing/2014/main" id="{D239EE18-E2DC-4438-B653-1612E30693D5}"/>
              </a:ext>
            </a:extLst>
          </p:cNvPr>
          <p:cNvSpPr>
            <a:spLocks noGrp="1"/>
          </p:cNvSpPr>
          <p:nvPr>
            <p:ph idx="1"/>
          </p:nvPr>
        </p:nvSpPr>
        <p:spPr>
          <a:xfrm>
            <a:off x="838200" y="1023582"/>
            <a:ext cx="10515600" cy="4351338"/>
          </a:xfrm>
        </p:spPr>
        <p:txBody>
          <a:bodyPr/>
          <a:lstStyle/>
          <a:p>
            <a:r>
              <a:rPr lang="en-US" sz="1800" b="1" dirty="0">
                <a:effectLst/>
                <a:latin typeface="Times New Roman" panose="02020603050405020304" pitchFamily="18" charset="0"/>
                <a:ea typeface="Times New Roman" panose="02020603050405020304" pitchFamily="18" charset="0"/>
              </a:rPr>
              <a:t> Software Project Management  </a:t>
            </a:r>
          </a:p>
          <a:p>
            <a:r>
              <a:rPr lang="en-US" sz="1800" dirty="0">
                <a:effectLst/>
                <a:latin typeface="Times New Roman" panose="02020603050405020304" pitchFamily="18" charset="0"/>
                <a:ea typeface="Times New Roman" panose="02020603050405020304" pitchFamily="18" charset="0"/>
              </a:rPr>
              <a:t>Software managers develop steps to estimate the size of the software work products and resources needed to produce a schedule.</a:t>
            </a: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endParaRPr lang="en-US" sz="1800" b="1" dirty="0">
              <a:latin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Costing</a:t>
            </a: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Software managers predict the effort required to develop a software system. The cost of the software project relies on the  software size estimate</a:t>
            </a:r>
            <a:r>
              <a:rPr lang="en-US" sz="1800" b="1" dirty="0">
                <a:effectLst/>
                <a:latin typeface="Times New Roman" panose="02020603050405020304" pitchFamily="18" charset="0"/>
                <a:ea typeface="Times New Roman" panose="02020603050405020304" pitchFamily="18" charset="0"/>
              </a:rPr>
              <a:t>.</a:t>
            </a:r>
            <a:r>
              <a:rPr lang="en-US" sz="1800" b="1" dirty="0">
                <a:solidFill>
                  <a:srgbClr val="202124"/>
                </a:solidFill>
                <a:effectLst/>
                <a:latin typeface="Arial" panose="020B0604020202020204" pitchFamily="34" charset="0"/>
                <a:ea typeface="Times New Roman" panose="02020603050405020304" pitchFamily="18" charset="0"/>
              </a:rPr>
              <a:t> </a:t>
            </a:r>
            <a:r>
              <a:rPr lang="en-US" sz="1800" dirty="0">
                <a:solidFill>
                  <a:srgbClr val="202124"/>
                </a:solidFill>
                <a:effectLst/>
                <a:latin typeface="Arial" panose="020B0604020202020204" pitchFamily="34" charset="0"/>
                <a:ea typeface="Times New Roman" panose="02020603050405020304" pitchFamily="18" charset="0"/>
              </a:rPr>
              <a:t>Cost estimation in software engineering is typically concerned with the financial spend on the effort to develop and test the software, this can also include requirements review, maintenance, training, managing and buying extra equipment, servers and software.</a:t>
            </a:r>
            <a:endParaRPr lang="en-US" sz="1800" dirty="0">
              <a:effectLst/>
              <a:latin typeface="Times New Roman" panose="02020603050405020304" pitchFamily="18" charset="0"/>
              <a:ea typeface="Times New Roman" panose="02020603050405020304" pitchFamily="18" charset="0"/>
            </a:endParaRPr>
          </a:p>
          <a:p>
            <a:endParaRPr lang="en-US" sz="1800" b="1" dirty="0">
              <a:latin typeface="Times New Roman" panose="02020603050405020304" pitchFamily="18" charset="0"/>
            </a:endParaRPr>
          </a:p>
          <a:p>
            <a:pPr marL="0" indent="0">
              <a:buNone/>
            </a:pPr>
            <a:r>
              <a:rPr lang="en-US" sz="1800" b="1" dirty="0">
                <a:latin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Scheduling</a:t>
            </a:r>
            <a:endParaRPr lang="en-US"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 Software managers gives sets of activities, deliverables and milestone.</a:t>
            </a:r>
            <a:r>
              <a:rPr lang="en-US" sz="1800" dirty="0">
                <a:solidFill>
                  <a:srgbClr val="202124"/>
                </a:solidFill>
                <a:effectLst/>
                <a:latin typeface="Arial" panose="020B0604020202020204" pitchFamily="34" charset="0"/>
                <a:ea typeface="Times New Roman" panose="02020603050405020304" pitchFamily="18" charset="0"/>
              </a:rPr>
              <a:t> A schedule also usually includes a planned start and finish date, duration, and resources assigned to each activity.</a:t>
            </a:r>
            <a:endParaRPr lang="en-US" dirty="0"/>
          </a:p>
        </p:txBody>
      </p:sp>
    </p:spTree>
    <p:extLst>
      <p:ext uri="{BB962C8B-B14F-4D97-AF65-F5344CB8AC3E}">
        <p14:creationId xmlns:p14="http://schemas.microsoft.com/office/powerpoint/2010/main" val="37000171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432</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Symbol</vt:lpstr>
      <vt:lpstr>Times New Roman</vt:lpstr>
      <vt:lpstr>Office Theme</vt:lpstr>
      <vt:lpstr>NAME: Agyemang Samuel Asare ID: 10827950     </vt:lpstr>
      <vt:lpstr>                 Online ticket reservation system</vt:lpstr>
      <vt:lpstr>                                                                             REQUIREMENTS</vt:lpstr>
      <vt:lpstr>                                                               Software Process</vt:lpstr>
      <vt:lpstr>                            Software Modeling</vt:lpstr>
      <vt:lpstr>                             Software Architecture </vt:lpstr>
      <vt:lpstr>                          Design and implementation</vt:lpstr>
      <vt:lpstr>                                     Testing</vt:lpstr>
      <vt:lpstr>                                                     Software Project Management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Agyemang Samuel Asare ID: 10827950</dc:title>
  <dc:creator>Samuel Agyemang</dc:creator>
  <cp:lastModifiedBy>Samuel Agyemang</cp:lastModifiedBy>
  <cp:revision>5</cp:revision>
  <dcterms:created xsi:type="dcterms:W3CDTF">2021-05-31T17:30:49Z</dcterms:created>
  <dcterms:modified xsi:type="dcterms:W3CDTF">2021-05-31T18:33:26Z</dcterms:modified>
</cp:coreProperties>
</file>