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76" r:id="rId7"/>
    <p:sldId id="273" r:id="rId8"/>
    <p:sldId id="274" r:id="rId9"/>
    <p:sldId id="275" r:id="rId10"/>
    <p:sldId id="279" r:id="rId11"/>
    <p:sldId id="272" r:id="rId12"/>
    <p:sldId id="260" r:id="rId13"/>
    <p:sldId id="277" r:id="rId14"/>
  </p:sldIdLst>
  <p:sldSz cx="12192000" cy="6858000"/>
  <p:notesSz cx="6858000" cy="9144000"/>
  <p:embeddedFontLst>
    <p:embeddedFont>
      <p:font typeface="나눔스퀘어_ac" panose="020B0600000101010101" pitchFamily="50" charset="-127"/>
      <p:regular r:id="rId15"/>
    </p:embeddedFont>
    <p:embeddedFont>
      <p:font typeface="나눔스퀘어_ac Extra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3F242-5D43-4116-B02E-8FCDBC6C6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F1321C-5F40-48CB-8E6E-9A5734CDA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1EA6C-0C01-4C63-A709-0713FEE0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019D-BA22-4321-88D6-6DDC626545A9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6A2-574C-465D-8FBF-A883683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8252F-7158-4457-94A9-D059E304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E98A-D419-4D36-BAB0-FB2F78B67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1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5107F-1405-452E-9C3A-B880D794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1D687A-9BFB-4795-8E29-76839592D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C8C0B-D08F-4A6E-A527-7A295B04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019D-BA22-4321-88D6-6DDC626545A9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B1040-E1B8-4FB5-9ACA-79B699EE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93E867-7241-479A-B969-0F6F4E41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E98A-D419-4D36-BAB0-FB2F78B67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73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C178DD-7372-42E9-8A80-D26858646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51E17-0363-4191-AC04-7D4711243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A7E2E-5F70-4FCA-B363-218D56FB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019D-BA22-4321-88D6-6DDC626545A9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5FBF2-54E7-4D0B-B849-4AD27F9E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F44F5-9AD0-4C7D-BF6F-F78A9708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E98A-D419-4D36-BAB0-FB2F78B67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8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7B200-813D-4F69-8697-A559EADA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6DF77-57FE-416B-884B-811A33FB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4594D-FE9D-482E-9AFA-BFA26D16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019D-BA22-4321-88D6-6DDC626545A9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92133-23BF-40F6-BB90-99F50352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6D318-05EE-4AA9-A1B8-2F91AD96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E98A-D419-4D36-BAB0-FB2F78B67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3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01B61-D2E4-44CC-8BD0-509A9433B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80D9A8-5BC2-422C-913C-61E44F783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829AB-8B33-42AD-9FD3-B6E151A5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019D-BA22-4321-88D6-6DDC626545A9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4983A-129E-4AA3-835B-003F7ED1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5183C-73F2-4D64-BF41-3A23ED85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E98A-D419-4D36-BAB0-FB2F78B67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3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490DD-3222-4F63-941C-C478528A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EF0EF-9A17-4367-895B-CFB67CCB9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3B7E7F-9755-4CB8-AA88-6F83D5B1C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B7FD7-E8F9-48F5-ACA6-77841082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019D-BA22-4321-88D6-6DDC626545A9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1CDCA-76C8-4D7C-9EF5-E1483CDC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817F4F-7D6B-474D-884E-3FE15C20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E98A-D419-4D36-BAB0-FB2F78B67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4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4691E-88D9-446B-9D83-736667E1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12BF1-CE65-4D76-8F02-B80C656C4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CEF24-3008-4916-B142-827F66A23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946FB7-94C5-4752-BD16-A656C768B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76E387-1CE0-455A-B664-0DD0252D1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F694FF-620A-4C75-AD87-3EF8B24D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019D-BA22-4321-88D6-6DDC626545A9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0B9818-82C1-4B64-AD2D-AD800DA7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7982C0-82BD-466D-81BA-0875C19B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E98A-D419-4D36-BAB0-FB2F78B67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9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C088F-65CC-49E8-AB74-FB878837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639E2-256E-45B2-A4C6-C3B065C1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019D-BA22-4321-88D6-6DDC626545A9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F6FF9B-23F9-4F14-9711-FE714508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A91EC-F346-4102-A72C-64B179DD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E98A-D419-4D36-BAB0-FB2F78B67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1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0EBA3B-BF67-4FF4-BADB-2AE8FA7E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019D-BA22-4321-88D6-6DDC626545A9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88F359-F48F-404F-9BC2-964D48C8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4F70E8-EA4F-4C69-BB85-DDA3F06F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E98A-D419-4D36-BAB0-FB2F78B67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7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56D17-4D27-4185-A563-5D37EC3F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E622F-84E0-4C03-A95E-9F0E6BBA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5BEB35-F551-421D-826E-DCD8DF8E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7329E-1AFD-4475-96D2-5084BCA3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019D-BA22-4321-88D6-6DDC626545A9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C0D708-9864-43EF-B302-24D1A906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2E7096-EAD1-496A-9A08-E0371BA2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E98A-D419-4D36-BAB0-FB2F78B67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72442-015E-4595-86BC-C0CFE0C66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05A43-6910-4E47-B722-84B50CD48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416D0F-6F4B-4323-B8E4-871EE3267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95D093-5A0F-40EC-900A-15D0C70E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019D-BA22-4321-88D6-6DDC626545A9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197A01-18A8-4C3F-9E22-0B80C54C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9A73C4-6ADF-45BE-8B85-A4C07832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E98A-D419-4D36-BAB0-FB2F78B67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07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1D6078-2061-401A-8B76-B0679A15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573BF-2EFA-4AB7-97AC-3C9458299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3FB25-73F2-4F44-9820-15C00972E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7019D-BA22-4321-88D6-6DDC626545A9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0ED61-1573-42F8-A741-A6509B24F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2B958-EB14-4370-A8EA-209C0441B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E98A-D419-4D36-BAB0-FB2F78B67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04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4885391-EADF-4941-8E7E-636866F741AB}"/>
              </a:ext>
            </a:extLst>
          </p:cNvPr>
          <p:cNvSpPr/>
          <p:nvPr/>
        </p:nvSpPr>
        <p:spPr>
          <a:xfrm>
            <a:off x="2590039" y="2438400"/>
            <a:ext cx="6686148" cy="1097280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3E3CC-5C97-46A4-A1E5-9ECA916411A4}"/>
              </a:ext>
            </a:extLst>
          </p:cNvPr>
          <p:cNvSpPr txBox="1"/>
          <p:nvPr/>
        </p:nvSpPr>
        <p:spPr>
          <a:xfrm>
            <a:off x="2752926" y="2633097"/>
            <a:ext cx="6523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스크립트 언어 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Term Project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B172D-8B59-4C77-A3A5-244318E9C631}"/>
              </a:ext>
            </a:extLst>
          </p:cNvPr>
          <p:cNvSpPr txBox="1"/>
          <p:nvPr/>
        </p:nvSpPr>
        <p:spPr>
          <a:xfrm>
            <a:off x="140877" y="211594"/>
            <a:ext cx="1880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2020.06.20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스크립트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언어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DA831-D666-495C-9382-B013FBCC553A}"/>
              </a:ext>
            </a:extLst>
          </p:cNvPr>
          <p:cNvSpPr txBox="1"/>
          <p:nvPr/>
        </p:nvSpPr>
        <p:spPr>
          <a:xfrm>
            <a:off x="4604864" y="4805997"/>
            <a:ext cx="2820003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/>
              </a:rPr>
              <a:t>게임공학과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2018180039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/>
              </a:rPr>
              <a:t>정진선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/>
              </a:rPr>
              <a:t>게임공학과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/>
              </a:rPr>
              <a:t>2018182010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/>
              </a:rPr>
              <a:t>김유림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8C3E6D-6288-4C6C-AA2D-D86C1CB9C2C1}"/>
              </a:ext>
            </a:extLst>
          </p:cNvPr>
          <p:cNvSpPr txBox="1"/>
          <p:nvPr/>
        </p:nvSpPr>
        <p:spPr>
          <a:xfrm>
            <a:off x="4184076" y="3940006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취업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어디까지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알아봤니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64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40286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구현된 기능 </a:t>
            </a:r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이미지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D3473E-1D63-4805-B8BA-F5044B3EDD7C}"/>
              </a:ext>
            </a:extLst>
          </p:cNvPr>
          <p:cNvSpPr/>
          <p:nvPr/>
        </p:nvSpPr>
        <p:spPr>
          <a:xfrm>
            <a:off x="8547400" y="1263426"/>
            <a:ext cx="45719" cy="4632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F5498D-C7A0-4908-B782-C54AB29C2132}"/>
              </a:ext>
            </a:extLst>
          </p:cNvPr>
          <p:cNvSpPr txBox="1"/>
          <p:nvPr/>
        </p:nvSpPr>
        <p:spPr>
          <a:xfrm>
            <a:off x="8935604" y="2086801"/>
            <a:ext cx="3230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학교 이미지를 검색해 학교정보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프레임에 적용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787F2C-E5CA-45EA-AD1C-D4A07A3344F0}"/>
              </a:ext>
            </a:extLst>
          </p:cNvPr>
          <p:cNvSpPr txBox="1"/>
          <p:nvPr/>
        </p:nvSpPr>
        <p:spPr>
          <a:xfrm>
            <a:off x="8902615" y="1476950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이미지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292779-D2B9-46AA-9E38-85B505DA5EB5}"/>
              </a:ext>
            </a:extLst>
          </p:cNvPr>
          <p:cNvSpPr/>
          <p:nvPr/>
        </p:nvSpPr>
        <p:spPr>
          <a:xfrm>
            <a:off x="8809970" y="1649478"/>
            <a:ext cx="123625" cy="1208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A65F1E-3B67-4A93-9217-C5910884C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1663628"/>
            <a:ext cx="419100" cy="2163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1D771E-7126-4867-BA3C-EED7E601C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1134011"/>
            <a:ext cx="7199162" cy="541918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790652-9448-4DF9-B815-C27E868C14EF}"/>
              </a:ext>
            </a:extLst>
          </p:cNvPr>
          <p:cNvSpPr/>
          <p:nvPr/>
        </p:nvSpPr>
        <p:spPr>
          <a:xfrm>
            <a:off x="589280" y="1134011"/>
            <a:ext cx="7199162" cy="5419189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8ABBDE-AB49-41F0-8C4A-46E7CF5E3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765" y="3054956"/>
            <a:ext cx="1837764" cy="94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7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2287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err="1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주차별</a:t>
            </a:r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계획</a:t>
            </a:r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66BBEC39-5C4E-4CCE-955B-14136A3223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804346"/>
              </p:ext>
            </p:extLst>
          </p:nvPr>
        </p:nvGraphicFramePr>
        <p:xfrm>
          <a:off x="816876" y="1134011"/>
          <a:ext cx="10515601" cy="544203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8153">
                  <a:extLst>
                    <a:ext uri="{9D8B030D-6E8A-4147-A177-3AD203B41FA5}">
                      <a16:colId xmlns:a16="http://schemas.microsoft.com/office/drawing/2014/main" val="3521017853"/>
                    </a:ext>
                  </a:extLst>
                </a:gridCol>
                <a:gridCol w="3801035">
                  <a:extLst>
                    <a:ext uri="{9D8B030D-6E8A-4147-A177-3AD203B41FA5}">
                      <a16:colId xmlns:a16="http://schemas.microsoft.com/office/drawing/2014/main" val="4275656228"/>
                    </a:ext>
                  </a:extLst>
                </a:gridCol>
                <a:gridCol w="5356413">
                  <a:extLst>
                    <a:ext uri="{9D8B030D-6E8A-4147-A177-3AD203B41FA5}">
                      <a16:colId xmlns:a16="http://schemas.microsoft.com/office/drawing/2014/main" val="1048479403"/>
                    </a:ext>
                  </a:extLst>
                </a:gridCol>
              </a:tblGrid>
              <a:tr h="386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세부계획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51826"/>
                  </a:ext>
                </a:extLst>
              </a:tr>
              <a:tr h="10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r>
                        <a:rPr lang="ko-KR" altLang="en-US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  <a:endParaRPr lang="en-US" altLang="ko-KR" sz="18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18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5/24~5/30</a:t>
                      </a:r>
                      <a:endParaRPr lang="ko-KR" altLang="en-US" sz="18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Open API 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연동구현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검색구현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리소스 제작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XML 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파일을 </a:t>
                      </a:r>
                      <a:r>
                        <a:rPr lang="ko-KR" altLang="en-US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읽어오기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메뉴환경 구성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대학 이름으로 검색 구현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리소스 제작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440706"/>
                  </a:ext>
                </a:extLst>
              </a:tr>
              <a:tr h="10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 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5/31~6/6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카테고리별 정렬 구현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TkInter</a:t>
                      </a:r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GUI 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구현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리소스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대학 구분 기준으로 정렬 구현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TkInter</a:t>
                      </a:r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인터페이스에 리소스 적용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TkInter</a:t>
                      </a:r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GUI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 인터페이스 구성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78946"/>
                  </a:ext>
                </a:extLst>
              </a:tr>
              <a:tr h="10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6/7 ~6/13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지도연동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그래프 구현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중간발표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Sgv</a:t>
                      </a:r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지도연동으로 대학의 위치를 표시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그래프로 성비</a:t>
                      </a:r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인금분포</a:t>
                      </a:r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취업만족및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취업률을 나타냄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56628"/>
                  </a:ext>
                </a:extLst>
              </a:tr>
              <a:tr h="10647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주차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6/14~6/20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이메일 구현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챗봇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구현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rgbClr val="C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브라우저 구현</a:t>
                      </a:r>
                      <a:endParaRPr lang="en-US" altLang="ko-KR" dirty="0">
                        <a:solidFill>
                          <a:srgbClr val="C00000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rgbClr val="C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이미지</a:t>
                      </a:r>
                      <a:endParaRPr lang="en-US" altLang="ko-KR" dirty="0">
                        <a:solidFill>
                          <a:srgbClr val="C00000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최종발표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버튼을 누르면 화면의 정보가 사용자가 입력한 이메일로 전송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챗봇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구현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 err="1">
                          <a:solidFill>
                            <a:srgbClr val="C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Tkinter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window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에 브라우저 추가</a:t>
                      </a:r>
                      <a:endParaRPr lang="en-US" altLang="ko-KR" dirty="0">
                        <a:solidFill>
                          <a:srgbClr val="C00000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 err="1">
                          <a:solidFill>
                            <a:srgbClr val="C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Tkinter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학교정보 프레임에 학교 이미지를  </a:t>
                      </a:r>
                      <a:r>
                        <a:rPr lang="en-US" altLang="ko-KR" dirty="0" err="1">
                          <a:solidFill>
                            <a:srgbClr val="C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url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 부터 불러와 띄워준다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  <a:endParaRPr lang="ko-KR" altLang="en-US" dirty="0">
                        <a:solidFill>
                          <a:srgbClr val="C00000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166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72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13773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깃허브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441A25-8F39-404E-A6F2-21BC25C4A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54" t="45452" r="18819" b="23577"/>
          <a:stretch/>
        </p:blipFill>
        <p:spPr>
          <a:xfrm>
            <a:off x="1412240" y="1269999"/>
            <a:ext cx="4004180" cy="14833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278413-F29C-49E0-A840-A08204EE8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50" t="45629" r="19542" b="22964"/>
          <a:stretch/>
        </p:blipFill>
        <p:spPr>
          <a:xfrm>
            <a:off x="1412241" y="2860038"/>
            <a:ext cx="4004180" cy="15476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BA2292-A26B-474E-BE18-581B9BCFCF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01" t="40594" r="18333" b="22222"/>
          <a:stretch/>
        </p:blipFill>
        <p:spPr>
          <a:xfrm>
            <a:off x="1412240" y="4597401"/>
            <a:ext cx="3997897" cy="1772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547B2D-7226-47A0-A6AB-B4AC475DCFA0}"/>
              </a:ext>
            </a:extLst>
          </p:cNvPr>
          <p:cNvSpPr txBox="1"/>
          <p:nvPr/>
        </p:nvSpPr>
        <p:spPr>
          <a:xfrm>
            <a:off x="634999" y="2021840"/>
            <a:ext cx="72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009FB2-F9E0-4C71-B563-1D083BF69BF4}"/>
              </a:ext>
            </a:extLst>
          </p:cNvPr>
          <p:cNvSpPr/>
          <p:nvPr/>
        </p:nvSpPr>
        <p:spPr>
          <a:xfrm>
            <a:off x="507102" y="2146085"/>
            <a:ext cx="123625" cy="1208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9C8B36-9F01-4C8C-A291-93CE6E7AD65F}"/>
              </a:ext>
            </a:extLst>
          </p:cNvPr>
          <p:cNvSpPr txBox="1"/>
          <p:nvPr/>
        </p:nvSpPr>
        <p:spPr>
          <a:xfrm>
            <a:off x="634999" y="376936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AB2585-3894-4B26-8EDC-6792605F1E49}"/>
              </a:ext>
            </a:extLst>
          </p:cNvPr>
          <p:cNvSpPr/>
          <p:nvPr/>
        </p:nvSpPr>
        <p:spPr>
          <a:xfrm>
            <a:off x="507102" y="3893605"/>
            <a:ext cx="123625" cy="1208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63AEAA-1110-4138-B09A-3F97155ED1D8}"/>
              </a:ext>
            </a:extLst>
          </p:cNvPr>
          <p:cNvSpPr txBox="1"/>
          <p:nvPr/>
        </p:nvSpPr>
        <p:spPr>
          <a:xfrm>
            <a:off x="634999" y="542597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C1D7E9-739A-4E6B-89C0-85DD175ACF64}"/>
              </a:ext>
            </a:extLst>
          </p:cNvPr>
          <p:cNvSpPr/>
          <p:nvPr/>
        </p:nvSpPr>
        <p:spPr>
          <a:xfrm>
            <a:off x="507102" y="5550223"/>
            <a:ext cx="123625" cy="1208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18AFE-AE86-4049-8C69-DDA0CEDEED54}"/>
              </a:ext>
            </a:extLst>
          </p:cNvPr>
          <p:cNvSpPr txBox="1"/>
          <p:nvPr/>
        </p:nvSpPr>
        <p:spPr>
          <a:xfrm>
            <a:off x="8569300" y="4955243"/>
            <a:ext cx="2419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총 </a:t>
            </a: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Commit 55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3C91B7-5D13-4095-96A9-189E38460645}"/>
              </a:ext>
            </a:extLst>
          </p:cNvPr>
          <p:cNvSpPr/>
          <p:nvPr/>
        </p:nvSpPr>
        <p:spPr>
          <a:xfrm>
            <a:off x="5973463" y="2128452"/>
            <a:ext cx="123625" cy="1208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EE7C7-D39D-49FE-B9AA-04017709BEA9}"/>
              </a:ext>
            </a:extLst>
          </p:cNvPr>
          <p:cNvSpPr txBox="1"/>
          <p:nvPr/>
        </p:nvSpPr>
        <p:spPr>
          <a:xfrm>
            <a:off x="6096000" y="2011679"/>
            <a:ext cx="72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F4F074-25EB-4336-9290-EFA1158F4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426" y="3049750"/>
            <a:ext cx="5729748" cy="15476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5924DF7-34BE-4BCD-8C3C-4BAB97806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3415" y="1475009"/>
            <a:ext cx="3918135" cy="158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4108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배포파일 생성 및 시연</a:t>
            </a:r>
          </a:p>
        </p:txBody>
      </p:sp>
    </p:spTree>
    <p:extLst>
      <p:ext uri="{BB962C8B-B14F-4D97-AF65-F5344CB8AC3E}">
        <p14:creationId xmlns:p14="http://schemas.microsoft.com/office/powerpoint/2010/main" val="406299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1D4249-5A1C-4398-9C54-7226D124C41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DEB15E-6D5E-47E9-A0F1-49CE3D5578DD}"/>
              </a:ext>
            </a:extLst>
          </p:cNvPr>
          <p:cNvSpPr/>
          <p:nvPr/>
        </p:nvSpPr>
        <p:spPr>
          <a:xfrm>
            <a:off x="816876" y="487680"/>
            <a:ext cx="10150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목차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CCF6102-3F0B-4B9D-A90C-A893A267C908}"/>
              </a:ext>
            </a:extLst>
          </p:cNvPr>
          <p:cNvGrpSpPr/>
          <p:nvPr/>
        </p:nvGrpSpPr>
        <p:grpSpPr>
          <a:xfrm>
            <a:off x="1468828" y="2311400"/>
            <a:ext cx="1400575" cy="1532098"/>
            <a:chOff x="1831897" y="2311400"/>
            <a:chExt cx="1400575" cy="1532098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A62D7F4-0E95-4208-A698-8FD30A08CA24}"/>
                </a:ext>
              </a:extLst>
            </p:cNvPr>
            <p:cNvSpPr/>
            <p:nvPr/>
          </p:nvSpPr>
          <p:spPr>
            <a:xfrm>
              <a:off x="1831897" y="2311400"/>
              <a:ext cx="1155143" cy="1117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A526F7E2-1B07-4C7A-BDDD-0039CB064AAB}"/>
                </a:ext>
              </a:extLst>
            </p:cNvPr>
            <p:cNvSpPr/>
            <p:nvPr/>
          </p:nvSpPr>
          <p:spPr>
            <a:xfrm rot="2304917">
              <a:off x="2051262" y="2725898"/>
              <a:ext cx="1181210" cy="11176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F7A4B09-F30B-44D8-8457-07DBBA5EB3EF}"/>
              </a:ext>
            </a:extLst>
          </p:cNvPr>
          <p:cNvGrpSpPr/>
          <p:nvPr/>
        </p:nvGrpSpPr>
        <p:grpSpPr>
          <a:xfrm>
            <a:off x="3488711" y="2296396"/>
            <a:ext cx="1400575" cy="1532098"/>
            <a:chOff x="1984297" y="2463800"/>
            <a:chExt cx="1400575" cy="153209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4D52EBE0-3AF6-4704-9C07-DA570C270022}"/>
                </a:ext>
              </a:extLst>
            </p:cNvPr>
            <p:cNvSpPr/>
            <p:nvPr/>
          </p:nvSpPr>
          <p:spPr>
            <a:xfrm>
              <a:off x="1984297" y="2463800"/>
              <a:ext cx="1155143" cy="1117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2B233D9-9519-4DB6-864C-23C702C5C9D8}"/>
                </a:ext>
              </a:extLst>
            </p:cNvPr>
            <p:cNvSpPr/>
            <p:nvPr/>
          </p:nvSpPr>
          <p:spPr>
            <a:xfrm rot="2304917">
              <a:off x="2203662" y="2878298"/>
              <a:ext cx="1181210" cy="11176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F2F7D6F-8BDE-4A9F-8306-EA674B9ADA2D}"/>
              </a:ext>
            </a:extLst>
          </p:cNvPr>
          <p:cNvGrpSpPr/>
          <p:nvPr/>
        </p:nvGrpSpPr>
        <p:grpSpPr>
          <a:xfrm>
            <a:off x="5579019" y="2296396"/>
            <a:ext cx="1400575" cy="1532098"/>
            <a:chOff x="5390460" y="2523544"/>
            <a:chExt cx="1400575" cy="1532098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D9F779D8-CF5F-479D-98A4-4EA903AF09B7}"/>
                </a:ext>
              </a:extLst>
            </p:cNvPr>
            <p:cNvSpPr/>
            <p:nvPr/>
          </p:nvSpPr>
          <p:spPr>
            <a:xfrm>
              <a:off x="5390460" y="2523544"/>
              <a:ext cx="1155143" cy="1117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8579B3B-EDF8-47A1-892E-E3DFA828CA96}"/>
                </a:ext>
              </a:extLst>
            </p:cNvPr>
            <p:cNvSpPr/>
            <p:nvPr/>
          </p:nvSpPr>
          <p:spPr>
            <a:xfrm rot="2304917">
              <a:off x="5609825" y="2938042"/>
              <a:ext cx="1181210" cy="11176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09283BD-3A0E-4167-B337-1A93D8D84A20}"/>
              </a:ext>
            </a:extLst>
          </p:cNvPr>
          <p:cNvGrpSpPr/>
          <p:nvPr/>
        </p:nvGrpSpPr>
        <p:grpSpPr>
          <a:xfrm>
            <a:off x="7557900" y="2349500"/>
            <a:ext cx="1400575" cy="1532098"/>
            <a:chOff x="5390460" y="2523544"/>
            <a:chExt cx="1400575" cy="1532098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C85E593-0A7A-4C17-BB86-EEC3C8526C51}"/>
                </a:ext>
              </a:extLst>
            </p:cNvPr>
            <p:cNvSpPr/>
            <p:nvPr/>
          </p:nvSpPr>
          <p:spPr>
            <a:xfrm>
              <a:off x="5390460" y="2523544"/>
              <a:ext cx="1155143" cy="1117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1259083-3322-4544-BB76-C94DE5139AAF}"/>
                </a:ext>
              </a:extLst>
            </p:cNvPr>
            <p:cNvSpPr/>
            <p:nvPr/>
          </p:nvSpPr>
          <p:spPr>
            <a:xfrm rot="2304917">
              <a:off x="5609825" y="2938042"/>
              <a:ext cx="1181210" cy="11176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E2CE54E-17B9-48A4-A5EA-9E5AF0D200D9}"/>
              </a:ext>
            </a:extLst>
          </p:cNvPr>
          <p:cNvSpPr txBox="1"/>
          <p:nvPr/>
        </p:nvSpPr>
        <p:spPr>
          <a:xfrm>
            <a:off x="2051011" y="2880360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4EAC0-E071-4AAF-B4BD-33FF654353E6}"/>
              </a:ext>
            </a:extLst>
          </p:cNvPr>
          <p:cNvSpPr txBox="1"/>
          <p:nvPr/>
        </p:nvSpPr>
        <p:spPr>
          <a:xfrm>
            <a:off x="4070894" y="2854493"/>
            <a:ext cx="5373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DD131C-68E4-439C-B747-BFAFA5B03545}"/>
              </a:ext>
            </a:extLst>
          </p:cNvPr>
          <p:cNvSpPr txBox="1"/>
          <p:nvPr/>
        </p:nvSpPr>
        <p:spPr>
          <a:xfrm>
            <a:off x="6156590" y="2865356"/>
            <a:ext cx="551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5F938F-94B2-4AB9-B49E-3FD6032AB416}"/>
              </a:ext>
            </a:extLst>
          </p:cNvPr>
          <p:cNvSpPr txBox="1"/>
          <p:nvPr/>
        </p:nvSpPr>
        <p:spPr>
          <a:xfrm>
            <a:off x="8117752" y="2869496"/>
            <a:ext cx="551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C7406A6-246F-40B9-92C3-6AF2A143BA6A}"/>
              </a:ext>
            </a:extLst>
          </p:cNvPr>
          <p:cNvSpPr/>
          <p:nvPr/>
        </p:nvSpPr>
        <p:spPr>
          <a:xfrm>
            <a:off x="1342520" y="3829474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활용 데이터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E1B74D4-143C-4054-85C1-08E3CE2061AF}"/>
              </a:ext>
            </a:extLst>
          </p:cNvPr>
          <p:cNvSpPr/>
          <p:nvPr/>
        </p:nvSpPr>
        <p:spPr>
          <a:xfrm>
            <a:off x="3356793" y="3813490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구현된 기능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43578F-0317-44EF-AA73-4BA2D147AFA6}"/>
              </a:ext>
            </a:extLst>
          </p:cNvPr>
          <p:cNvSpPr/>
          <p:nvPr/>
        </p:nvSpPr>
        <p:spPr>
          <a:xfrm>
            <a:off x="5447101" y="3813490"/>
            <a:ext cx="1354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주차별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계획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F1BCF4F-4057-43A4-9C21-B70BDE530E0D}"/>
              </a:ext>
            </a:extLst>
          </p:cNvPr>
          <p:cNvSpPr/>
          <p:nvPr/>
        </p:nvSpPr>
        <p:spPr>
          <a:xfrm>
            <a:off x="7692080" y="3828494"/>
            <a:ext cx="848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깃허브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4EC2C10-EADF-4174-B99D-54ABD09D6CC3}"/>
              </a:ext>
            </a:extLst>
          </p:cNvPr>
          <p:cNvGrpSpPr/>
          <p:nvPr/>
        </p:nvGrpSpPr>
        <p:grpSpPr>
          <a:xfrm>
            <a:off x="9479100" y="2349500"/>
            <a:ext cx="1400575" cy="1532098"/>
            <a:chOff x="5390460" y="2523544"/>
            <a:chExt cx="1400575" cy="1532098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A1953DF-8455-4119-BF6E-C12153E3A687}"/>
                </a:ext>
              </a:extLst>
            </p:cNvPr>
            <p:cNvSpPr/>
            <p:nvPr/>
          </p:nvSpPr>
          <p:spPr>
            <a:xfrm>
              <a:off x="5390460" y="2523544"/>
              <a:ext cx="1155143" cy="1117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62C424D-E373-4043-A816-63E4A2089452}"/>
                </a:ext>
              </a:extLst>
            </p:cNvPr>
            <p:cNvSpPr/>
            <p:nvPr/>
          </p:nvSpPr>
          <p:spPr>
            <a:xfrm rot="2304917">
              <a:off x="5609825" y="2938042"/>
              <a:ext cx="1181210" cy="11176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CDA9A30-3F27-43AD-881C-7CF89E93BFB3}"/>
              </a:ext>
            </a:extLst>
          </p:cNvPr>
          <p:cNvSpPr txBox="1"/>
          <p:nvPr/>
        </p:nvSpPr>
        <p:spPr>
          <a:xfrm>
            <a:off x="10038952" y="2869496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68060D7-B056-42CB-856B-416EDC262715}"/>
              </a:ext>
            </a:extLst>
          </p:cNvPr>
          <p:cNvSpPr/>
          <p:nvPr/>
        </p:nvSpPr>
        <p:spPr>
          <a:xfrm>
            <a:off x="9360007" y="3828494"/>
            <a:ext cx="16401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배포파일 생성 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및 시연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D9332D-6B29-4A2C-967E-AC3EFC5396E5}"/>
              </a:ext>
            </a:extLst>
          </p:cNvPr>
          <p:cNvSpPr txBox="1"/>
          <p:nvPr/>
        </p:nvSpPr>
        <p:spPr>
          <a:xfrm>
            <a:off x="11085502" y="2869496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2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2287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활용 데이터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339DCC-7E5A-46AC-89CA-EEBE3C7F1151}"/>
              </a:ext>
            </a:extLst>
          </p:cNvPr>
          <p:cNvSpPr txBox="1"/>
          <p:nvPr/>
        </p:nvSpPr>
        <p:spPr>
          <a:xfrm>
            <a:off x="1101356" y="5256629"/>
            <a:ext cx="361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학과정보 </a:t>
            </a:r>
            <a:r>
              <a:rPr lang="en-US" altLang="ko-KR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Open API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D3473E-1D63-4805-B8BA-F5044B3EDD7C}"/>
              </a:ext>
            </a:extLst>
          </p:cNvPr>
          <p:cNvSpPr/>
          <p:nvPr/>
        </p:nvSpPr>
        <p:spPr>
          <a:xfrm>
            <a:off x="6073141" y="1290320"/>
            <a:ext cx="45719" cy="4632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0A1B-1903-4024-8E92-849E8C18DD92}"/>
              </a:ext>
            </a:extLst>
          </p:cNvPr>
          <p:cNvSpPr/>
          <p:nvPr/>
        </p:nvSpPr>
        <p:spPr>
          <a:xfrm>
            <a:off x="6819360" y="1857921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17C7A-8C07-49CC-B4AD-EEAE58D6C967}"/>
              </a:ext>
            </a:extLst>
          </p:cNvPr>
          <p:cNvSpPr/>
          <p:nvPr/>
        </p:nvSpPr>
        <p:spPr>
          <a:xfrm>
            <a:off x="7385940" y="1807121"/>
            <a:ext cx="1511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활용 내역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1" name="그림 10" descr="스크린샷, 컴퓨터, 모니터, 노트북이(가) 표시된 사진&#10;&#10;자동 생성된 설명">
            <a:extLst>
              <a:ext uri="{FF2B5EF4-FFF2-40B4-BE49-F238E27FC236}">
                <a16:creationId xmlns:a16="http://schemas.microsoft.com/office/drawing/2014/main" id="{91893DA7-72B3-4253-91B5-E9644EDD8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15" t="28128" r="16175" b="-2"/>
          <a:stretch/>
        </p:blipFill>
        <p:spPr>
          <a:xfrm>
            <a:off x="771274" y="1521303"/>
            <a:ext cx="4931137" cy="34630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F9FDB-2376-4E82-9657-81DA4F350DC2}"/>
              </a:ext>
            </a:extLst>
          </p:cNvPr>
          <p:cNvSpPr txBox="1"/>
          <p:nvPr/>
        </p:nvSpPr>
        <p:spPr>
          <a:xfrm>
            <a:off x="7559865" y="2412962"/>
            <a:ext cx="1366080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/>
              </a:rPr>
              <a:t>학과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/>
              </a:rPr>
              <a:t>취업 정보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1613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2287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활용 데이터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339DCC-7E5A-46AC-89CA-EEBE3C7F1151}"/>
              </a:ext>
            </a:extLst>
          </p:cNvPr>
          <p:cNvSpPr txBox="1"/>
          <p:nvPr/>
        </p:nvSpPr>
        <p:spPr>
          <a:xfrm>
            <a:off x="1101356" y="5256629"/>
            <a:ext cx="361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카카오 로컬</a:t>
            </a:r>
            <a:r>
              <a:rPr lang="en-US" altLang="ko-KR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API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D3473E-1D63-4805-B8BA-F5044B3EDD7C}"/>
              </a:ext>
            </a:extLst>
          </p:cNvPr>
          <p:cNvSpPr/>
          <p:nvPr/>
        </p:nvSpPr>
        <p:spPr>
          <a:xfrm>
            <a:off x="6073141" y="1290320"/>
            <a:ext cx="45719" cy="4632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0A1B-1903-4024-8E92-849E8C18DD92}"/>
              </a:ext>
            </a:extLst>
          </p:cNvPr>
          <p:cNvSpPr/>
          <p:nvPr/>
        </p:nvSpPr>
        <p:spPr>
          <a:xfrm>
            <a:off x="6819360" y="1857921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17C7A-8C07-49CC-B4AD-EEAE58D6C967}"/>
              </a:ext>
            </a:extLst>
          </p:cNvPr>
          <p:cNvSpPr/>
          <p:nvPr/>
        </p:nvSpPr>
        <p:spPr>
          <a:xfrm>
            <a:off x="7385940" y="1807121"/>
            <a:ext cx="1511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활용 내역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F9FDB-2376-4E82-9657-81DA4F350DC2}"/>
              </a:ext>
            </a:extLst>
          </p:cNvPr>
          <p:cNvSpPr txBox="1"/>
          <p:nvPr/>
        </p:nvSpPr>
        <p:spPr>
          <a:xfrm>
            <a:off x="7530353" y="2662518"/>
            <a:ext cx="2839239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대학교 정보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전화번호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9FB987-8A50-4A74-9363-BEBD38996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" t="8544" r="15835" b="10096"/>
          <a:stretch/>
        </p:blipFill>
        <p:spPr>
          <a:xfrm>
            <a:off x="510483" y="1857921"/>
            <a:ext cx="5336703" cy="29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2287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활용 데이터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339DCC-7E5A-46AC-89CA-EEBE3C7F1151}"/>
              </a:ext>
            </a:extLst>
          </p:cNvPr>
          <p:cNvSpPr txBox="1"/>
          <p:nvPr/>
        </p:nvSpPr>
        <p:spPr>
          <a:xfrm>
            <a:off x="1101356" y="5256629"/>
            <a:ext cx="361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</a:t>
            </a:r>
            <a:r>
              <a:rPr lang="ko-KR" altLang="en-US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en-US" altLang="ko-KR" sz="2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Google Map API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D3473E-1D63-4805-B8BA-F5044B3EDD7C}"/>
              </a:ext>
            </a:extLst>
          </p:cNvPr>
          <p:cNvSpPr/>
          <p:nvPr/>
        </p:nvSpPr>
        <p:spPr>
          <a:xfrm>
            <a:off x="6073141" y="1290320"/>
            <a:ext cx="45719" cy="4632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0A1B-1903-4024-8E92-849E8C18DD92}"/>
              </a:ext>
            </a:extLst>
          </p:cNvPr>
          <p:cNvSpPr/>
          <p:nvPr/>
        </p:nvSpPr>
        <p:spPr>
          <a:xfrm>
            <a:off x="6819360" y="1857921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17C7A-8C07-49CC-B4AD-EEAE58D6C967}"/>
              </a:ext>
            </a:extLst>
          </p:cNvPr>
          <p:cNvSpPr/>
          <p:nvPr/>
        </p:nvSpPr>
        <p:spPr>
          <a:xfrm>
            <a:off x="7385940" y="1807121"/>
            <a:ext cx="1511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활용 내역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F9FDB-2376-4E82-9657-81DA4F350DC2}"/>
              </a:ext>
            </a:extLst>
          </p:cNvPr>
          <p:cNvSpPr txBox="1"/>
          <p:nvPr/>
        </p:nvSpPr>
        <p:spPr>
          <a:xfrm>
            <a:off x="7530353" y="2662518"/>
            <a:ext cx="761747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32171F-A72F-4C11-92EC-5CF586997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21" t="22092" r="12221" b="10353"/>
          <a:stretch/>
        </p:blipFill>
        <p:spPr>
          <a:xfrm>
            <a:off x="524304" y="1857921"/>
            <a:ext cx="5307835" cy="25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8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1D4249-5A1C-4398-9C54-7226D124C41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DEB15E-6D5E-47E9-A0F1-49CE3D5578DD}"/>
              </a:ext>
            </a:extLst>
          </p:cNvPr>
          <p:cNvSpPr/>
          <p:nvPr/>
        </p:nvSpPr>
        <p:spPr>
          <a:xfrm>
            <a:off x="816876" y="487680"/>
            <a:ext cx="2287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구현된 기능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2CE54E-17B9-48A4-A5EA-9E5AF0D200D9}"/>
              </a:ext>
            </a:extLst>
          </p:cNvPr>
          <p:cNvSpPr txBox="1"/>
          <p:nvPr/>
        </p:nvSpPr>
        <p:spPr>
          <a:xfrm>
            <a:off x="2747455" y="2669550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DD131C-68E4-439C-B747-BFAFA5B03545}"/>
              </a:ext>
            </a:extLst>
          </p:cNvPr>
          <p:cNvSpPr txBox="1"/>
          <p:nvPr/>
        </p:nvSpPr>
        <p:spPr>
          <a:xfrm>
            <a:off x="7194858" y="2880360"/>
            <a:ext cx="551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5F938F-94B2-4AB9-B49E-3FD6032AB416}"/>
              </a:ext>
            </a:extLst>
          </p:cNvPr>
          <p:cNvSpPr txBox="1"/>
          <p:nvPr/>
        </p:nvSpPr>
        <p:spPr>
          <a:xfrm>
            <a:off x="9569835" y="2869496"/>
            <a:ext cx="551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CF6AEE-6596-4B54-AC57-57623D1DC881}"/>
              </a:ext>
            </a:extLst>
          </p:cNvPr>
          <p:cNvSpPr/>
          <p:nvPr/>
        </p:nvSpPr>
        <p:spPr>
          <a:xfrm>
            <a:off x="922655" y="2099439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0BBF87-69C9-4C54-B267-59AD2929C051}"/>
              </a:ext>
            </a:extLst>
          </p:cNvPr>
          <p:cNvSpPr/>
          <p:nvPr/>
        </p:nvSpPr>
        <p:spPr>
          <a:xfrm>
            <a:off x="1489235" y="2048639"/>
            <a:ext cx="1955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전체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UI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구성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ECC124-33C7-4B63-87CB-8FDA34507087}"/>
              </a:ext>
            </a:extLst>
          </p:cNvPr>
          <p:cNvSpPr/>
          <p:nvPr/>
        </p:nvSpPr>
        <p:spPr>
          <a:xfrm>
            <a:off x="922655" y="3325872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209813A-2047-4FE6-8820-036E33D91F6B}"/>
              </a:ext>
            </a:extLst>
          </p:cNvPr>
          <p:cNvSpPr/>
          <p:nvPr/>
        </p:nvSpPr>
        <p:spPr>
          <a:xfrm>
            <a:off x="1489235" y="3275072"/>
            <a:ext cx="1821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파싱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98C0E1-A138-462A-9CB0-4294E351F09D}"/>
              </a:ext>
            </a:extLst>
          </p:cNvPr>
          <p:cNvSpPr txBox="1"/>
          <p:nvPr/>
        </p:nvSpPr>
        <p:spPr>
          <a:xfrm>
            <a:off x="1489235" y="4017724"/>
            <a:ext cx="25218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학과 이름으로 검색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리스트화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도식화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그래프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지도연동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E1D03D-5C26-4D6C-93DA-AA8DC6C781DC}"/>
              </a:ext>
            </a:extLst>
          </p:cNvPr>
          <p:cNvSpPr/>
          <p:nvPr/>
        </p:nvSpPr>
        <p:spPr>
          <a:xfrm>
            <a:off x="922655" y="5778738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A17475-A7BD-42DB-8030-A7E65DD0BB86}"/>
              </a:ext>
            </a:extLst>
          </p:cNvPr>
          <p:cNvSpPr/>
          <p:nvPr/>
        </p:nvSpPr>
        <p:spPr>
          <a:xfrm>
            <a:off x="1489235" y="5727938"/>
            <a:ext cx="1576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C++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연동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5007E3C-2836-4A00-85E6-CEA602A95217}"/>
              </a:ext>
            </a:extLst>
          </p:cNvPr>
          <p:cNvSpPr/>
          <p:nvPr/>
        </p:nvSpPr>
        <p:spPr>
          <a:xfrm>
            <a:off x="6096161" y="2099439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6D97A8-6F61-4848-81ED-550C075AE5E0}"/>
              </a:ext>
            </a:extLst>
          </p:cNvPr>
          <p:cNvSpPr/>
          <p:nvPr/>
        </p:nvSpPr>
        <p:spPr>
          <a:xfrm>
            <a:off x="6662741" y="2048639"/>
            <a:ext cx="18774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u="sng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Gmail</a:t>
            </a:r>
            <a:r>
              <a:rPr lang="ko-KR" altLang="en-US" sz="2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전송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E9B48C1-937A-43C1-AE6E-B2E7D6DCBC39}"/>
              </a:ext>
            </a:extLst>
          </p:cNvPr>
          <p:cNvSpPr/>
          <p:nvPr/>
        </p:nvSpPr>
        <p:spPr>
          <a:xfrm>
            <a:off x="6096161" y="3325872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C9954F1-F636-4953-AB67-B66BDA6844AA}"/>
              </a:ext>
            </a:extLst>
          </p:cNvPr>
          <p:cNvSpPr/>
          <p:nvPr/>
        </p:nvSpPr>
        <p:spPr>
          <a:xfrm>
            <a:off x="6662741" y="3275072"/>
            <a:ext cx="910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챗</a:t>
            </a:r>
            <a:r>
              <a:rPr lang="ko-KR" altLang="en-US" sz="2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봇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75A6653-3BEB-40C7-8C4A-365B9B248C37}"/>
              </a:ext>
            </a:extLst>
          </p:cNvPr>
          <p:cNvSpPr/>
          <p:nvPr/>
        </p:nvSpPr>
        <p:spPr>
          <a:xfrm>
            <a:off x="6096161" y="5778738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F02A723-70E3-4CB2-AD0E-486FC0F94559}"/>
              </a:ext>
            </a:extLst>
          </p:cNvPr>
          <p:cNvSpPr/>
          <p:nvPr/>
        </p:nvSpPr>
        <p:spPr>
          <a:xfrm>
            <a:off x="6662741" y="5727938"/>
            <a:ext cx="142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브라우저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430C0D-EEEF-4B8B-ABC1-36772DA1C295}"/>
              </a:ext>
            </a:extLst>
          </p:cNvPr>
          <p:cNvSpPr txBox="1"/>
          <p:nvPr/>
        </p:nvSpPr>
        <p:spPr>
          <a:xfrm>
            <a:off x="10260787" y="1751618"/>
            <a:ext cx="551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5587D5-1BF6-4295-A8A8-F5DCF14394FD}"/>
              </a:ext>
            </a:extLst>
          </p:cNvPr>
          <p:cNvSpPr/>
          <p:nvPr/>
        </p:nvSpPr>
        <p:spPr>
          <a:xfrm>
            <a:off x="6096161" y="4463415"/>
            <a:ext cx="375920" cy="345440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D13B4E-25EC-42D7-9B0C-EC56835A04AE}"/>
              </a:ext>
            </a:extLst>
          </p:cNvPr>
          <p:cNvSpPr/>
          <p:nvPr/>
        </p:nvSpPr>
        <p:spPr>
          <a:xfrm>
            <a:off x="6662741" y="4412615"/>
            <a:ext cx="1112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325806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4918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구현된 기능 </a:t>
            </a:r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Gmail </a:t>
            </a:r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전송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D3473E-1D63-4805-B8BA-F5044B3EDD7C}"/>
              </a:ext>
            </a:extLst>
          </p:cNvPr>
          <p:cNvSpPr/>
          <p:nvPr/>
        </p:nvSpPr>
        <p:spPr>
          <a:xfrm>
            <a:off x="8547400" y="1263426"/>
            <a:ext cx="45719" cy="4632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F5498D-C7A0-4908-B782-C54AB29C2132}"/>
              </a:ext>
            </a:extLst>
          </p:cNvPr>
          <p:cNvSpPr txBox="1"/>
          <p:nvPr/>
        </p:nvSpPr>
        <p:spPr>
          <a:xfrm>
            <a:off x="8935604" y="2086801"/>
            <a:ext cx="3076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데이터를 입력 받은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Gmail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전송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787F2C-E5CA-45EA-AD1C-D4A07A3344F0}"/>
              </a:ext>
            </a:extLst>
          </p:cNvPr>
          <p:cNvSpPr txBox="1"/>
          <p:nvPr/>
        </p:nvSpPr>
        <p:spPr>
          <a:xfrm>
            <a:off x="8902615" y="1476950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전송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292779-D2B9-46AA-9E38-85B505DA5EB5}"/>
              </a:ext>
            </a:extLst>
          </p:cNvPr>
          <p:cNvSpPr/>
          <p:nvPr/>
        </p:nvSpPr>
        <p:spPr>
          <a:xfrm>
            <a:off x="8809970" y="1649478"/>
            <a:ext cx="123625" cy="1208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B93459-B08E-4AC3-9461-AC0DA549A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1" y="1223170"/>
            <a:ext cx="6840220" cy="511992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4B0031-547E-4721-BB60-13A28096C646}"/>
              </a:ext>
            </a:extLst>
          </p:cNvPr>
          <p:cNvSpPr/>
          <p:nvPr/>
        </p:nvSpPr>
        <p:spPr>
          <a:xfrm>
            <a:off x="817880" y="1223168"/>
            <a:ext cx="6840220" cy="5006181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C4D7CE-C108-4D1E-93C0-A47F23DD7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249" y="1278632"/>
            <a:ext cx="1807595" cy="20801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83FC79-BD6D-4DC5-9271-E4123C4F9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0" y="1376219"/>
            <a:ext cx="409411" cy="2456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63CA2A-3D5E-44CB-9753-52705681B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876" y="2809875"/>
            <a:ext cx="6840220" cy="356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3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3631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구현된 기능 </a:t>
            </a:r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3600" dirty="0" err="1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챗</a:t>
            </a:r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봇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D3473E-1D63-4805-B8BA-F5044B3EDD7C}"/>
              </a:ext>
            </a:extLst>
          </p:cNvPr>
          <p:cNvSpPr/>
          <p:nvPr/>
        </p:nvSpPr>
        <p:spPr>
          <a:xfrm>
            <a:off x="8547400" y="1263426"/>
            <a:ext cx="45719" cy="4632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F5498D-C7A0-4908-B782-C54AB29C2132}"/>
              </a:ext>
            </a:extLst>
          </p:cNvPr>
          <p:cNvSpPr txBox="1"/>
          <p:nvPr/>
        </p:nvSpPr>
        <p:spPr>
          <a:xfrm>
            <a:off x="8935604" y="2086801"/>
            <a:ext cx="2890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챗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봇을 통한 기능구현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학교리스트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학과정보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취업정보를 받아볼 수 있다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787F2C-E5CA-45EA-AD1C-D4A07A3344F0}"/>
              </a:ext>
            </a:extLst>
          </p:cNvPr>
          <p:cNvSpPr txBox="1"/>
          <p:nvPr/>
        </p:nvSpPr>
        <p:spPr>
          <a:xfrm>
            <a:off x="8902615" y="1476950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챗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봇 기능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292779-D2B9-46AA-9E38-85B505DA5EB5}"/>
              </a:ext>
            </a:extLst>
          </p:cNvPr>
          <p:cNvSpPr/>
          <p:nvPr/>
        </p:nvSpPr>
        <p:spPr>
          <a:xfrm>
            <a:off x="8809970" y="1649478"/>
            <a:ext cx="123625" cy="1208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7C401D-DDF7-4F08-9492-DD6FCA56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77" y="1134011"/>
            <a:ext cx="5089894" cy="548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7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827A83-2E82-4A5D-A0E7-FBB8DD4E6156}"/>
              </a:ext>
            </a:extLst>
          </p:cNvPr>
          <p:cNvSpPr/>
          <p:nvPr/>
        </p:nvSpPr>
        <p:spPr>
          <a:xfrm>
            <a:off x="589280" y="487680"/>
            <a:ext cx="45719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0FCF2E-7A6F-44B9-8E88-650297AB0047}"/>
              </a:ext>
            </a:extLst>
          </p:cNvPr>
          <p:cNvSpPr/>
          <p:nvPr/>
        </p:nvSpPr>
        <p:spPr>
          <a:xfrm>
            <a:off x="816876" y="487680"/>
            <a:ext cx="4310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구현된 기능 </a:t>
            </a:r>
            <a:r>
              <a:rPr lang="en-US" altLang="ko-KR" sz="36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3600" dirty="0">
                <a:solidFill>
                  <a:schemeClr val="bg2">
                    <a:lumMod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브라우저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D3473E-1D63-4805-B8BA-F5044B3EDD7C}"/>
              </a:ext>
            </a:extLst>
          </p:cNvPr>
          <p:cNvSpPr/>
          <p:nvPr/>
        </p:nvSpPr>
        <p:spPr>
          <a:xfrm>
            <a:off x="8547400" y="1263426"/>
            <a:ext cx="45719" cy="4632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F5498D-C7A0-4908-B782-C54AB29C2132}"/>
              </a:ext>
            </a:extLst>
          </p:cNvPr>
          <p:cNvSpPr txBox="1"/>
          <p:nvPr/>
        </p:nvSpPr>
        <p:spPr>
          <a:xfrm>
            <a:off x="8935604" y="2086801"/>
            <a:ext cx="294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사람인 브라우저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tkinter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적용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787F2C-E5CA-45EA-AD1C-D4A07A3344F0}"/>
              </a:ext>
            </a:extLst>
          </p:cNvPr>
          <p:cNvSpPr txBox="1"/>
          <p:nvPr/>
        </p:nvSpPr>
        <p:spPr>
          <a:xfrm>
            <a:off x="8902615" y="1476950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브라우저 추가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292779-D2B9-46AA-9E38-85B505DA5EB5}"/>
              </a:ext>
            </a:extLst>
          </p:cNvPr>
          <p:cNvSpPr/>
          <p:nvPr/>
        </p:nvSpPr>
        <p:spPr>
          <a:xfrm>
            <a:off x="8809970" y="1649478"/>
            <a:ext cx="123625" cy="120841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0C83A3-F670-4A55-BDBF-F1604977C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76" y="1134011"/>
            <a:ext cx="7131662" cy="533807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9CE064-4F48-4734-B956-79D2829DD258}"/>
              </a:ext>
            </a:extLst>
          </p:cNvPr>
          <p:cNvSpPr/>
          <p:nvPr/>
        </p:nvSpPr>
        <p:spPr>
          <a:xfrm>
            <a:off x="816875" y="1119026"/>
            <a:ext cx="7131661" cy="5338069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C83A10-E16F-43C4-9DD8-82446724CC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"/>
          <a:stretch/>
        </p:blipFill>
        <p:spPr>
          <a:xfrm>
            <a:off x="2783109" y="1879938"/>
            <a:ext cx="5050062" cy="42446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A65F1E-3B67-4A93-9217-C5910884C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1663628"/>
            <a:ext cx="419100" cy="21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1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295</Words>
  <Application>Microsoft Office PowerPoint</Application>
  <PresentationFormat>와이드스크린</PresentationFormat>
  <Paragraphs>116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나눔스퀘어</vt:lpstr>
      <vt:lpstr>나눔스퀘어_ac</vt:lpstr>
      <vt:lpstr>Arial</vt:lpstr>
      <vt:lpstr>나눔스퀘어 ExtraBold</vt:lpstr>
      <vt:lpstr>나눔스퀘어_ac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WOOHEE.SIM</dc:creator>
  <cp:lastModifiedBy>김유림</cp:lastModifiedBy>
  <cp:revision>38</cp:revision>
  <dcterms:created xsi:type="dcterms:W3CDTF">2017-05-13T05:53:16Z</dcterms:created>
  <dcterms:modified xsi:type="dcterms:W3CDTF">2020-06-19T15:57:11Z</dcterms:modified>
</cp:coreProperties>
</file>