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0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130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BAA1A-42B8-4230-9280-D339ABF0F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38BC7E5-C42D-442A-95EE-F282D6D55309}">
      <dgm:prSet/>
      <dgm:spPr/>
      <dgm:t>
        <a:bodyPr/>
        <a:lstStyle/>
        <a:p>
          <a:r>
            <a:rPr lang="ko-KR"/>
            <a:t>활용 데이터</a:t>
          </a:r>
          <a:endParaRPr lang="en-US"/>
        </a:p>
      </dgm:t>
    </dgm:pt>
    <dgm:pt modelId="{A464FBC5-0D8D-4A34-AEC8-C5762335C060}" type="parTrans" cxnId="{5942D12B-2AD4-4024-AC1D-59F3CDE33FB8}">
      <dgm:prSet/>
      <dgm:spPr/>
      <dgm:t>
        <a:bodyPr/>
        <a:lstStyle/>
        <a:p>
          <a:endParaRPr lang="en-US"/>
        </a:p>
      </dgm:t>
    </dgm:pt>
    <dgm:pt modelId="{530A901D-6E45-43D1-A3AC-32229E43C839}" type="sibTrans" cxnId="{5942D12B-2AD4-4024-AC1D-59F3CDE33FB8}">
      <dgm:prSet/>
      <dgm:spPr/>
      <dgm:t>
        <a:bodyPr/>
        <a:lstStyle/>
        <a:p>
          <a:endParaRPr lang="en-US"/>
        </a:p>
      </dgm:t>
    </dgm:pt>
    <dgm:pt modelId="{AFB5BA8D-8AEE-4594-8258-1F36BBD121CA}">
      <dgm:prSet/>
      <dgm:spPr/>
      <dgm:t>
        <a:bodyPr/>
        <a:lstStyle/>
        <a:p>
          <a:r>
            <a:rPr lang="ko-KR"/>
            <a:t>기능</a:t>
          </a:r>
          <a:endParaRPr lang="en-US"/>
        </a:p>
      </dgm:t>
    </dgm:pt>
    <dgm:pt modelId="{7DD28267-3D37-44B7-B7D7-D90F4AB54EC0}" type="parTrans" cxnId="{36254AD0-8634-4109-8D31-EE9682E2537A}">
      <dgm:prSet/>
      <dgm:spPr/>
      <dgm:t>
        <a:bodyPr/>
        <a:lstStyle/>
        <a:p>
          <a:endParaRPr lang="en-US"/>
        </a:p>
      </dgm:t>
    </dgm:pt>
    <dgm:pt modelId="{F8A849F5-6969-4C4E-9A6E-3ECBF64921D3}" type="sibTrans" cxnId="{36254AD0-8634-4109-8D31-EE9682E2537A}">
      <dgm:prSet/>
      <dgm:spPr/>
      <dgm:t>
        <a:bodyPr/>
        <a:lstStyle/>
        <a:p>
          <a:endParaRPr lang="en-US"/>
        </a:p>
      </dgm:t>
    </dgm:pt>
    <dgm:pt modelId="{53B5DAB8-CDF6-41D2-BFF1-384618752FF1}">
      <dgm:prSet/>
      <dgm:spPr/>
      <dgm:t>
        <a:bodyPr/>
        <a:lstStyle/>
        <a:p>
          <a:r>
            <a:rPr lang="ko-KR" dirty="0" err="1"/>
            <a:t>주차별</a:t>
          </a:r>
          <a:r>
            <a:rPr lang="ko-KR" dirty="0"/>
            <a:t> 계획</a:t>
          </a:r>
          <a:endParaRPr lang="en-US" dirty="0"/>
        </a:p>
      </dgm:t>
    </dgm:pt>
    <dgm:pt modelId="{FF9FE8D3-72F6-4DB4-92B2-647F3627F05C}" type="parTrans" cxnId="{052E076A-6B87-4186-94E2-628DC539FE76}">
      <dgm:prSet/>
      <dgm:spPr/>
      <dgm:t>
        <a:bodyPr/>
        <a:lstStyle/>
        <a:p>
          <a:endParaRPr lang="en-US"/>
        </a:p>
      </dgm:t>
    </dgm:pt>
    <dgm:pt modelId="{E2CF6C99-204E-49C5-B163-EB97B6EEAE13}" type="sibTrans" cxnId="{052E076A-6B87-4186-94E2-628DC539FE76}">
      <dgm:prSet/>
      <dgm:spPr/>
      <dgm:t>
        <a:bodyPr/>
        <a:lstStyle/>
        <a:p>
          <a:endParaRPr lang="en-US"/>
        </a:p>
      </dgm:t>
    </dgm:pt>
    <dgm:pt modelId="{0D62AA52-7AA2-449D-AB27-0C9D2F8785ED}">
      <dgm:prSet/>
      <dgm:spPr/>
      <dgm:t>
        <a:bodyPr/>
        <a:lstStyle/>
        <a:p>
          <a:r>
            <a:rPr lang="ko-KR"/>
            <a:t>깃허브</a:t>
          </a:r>
          <a:endParaRPr lang="en-US"/>
        </a:p>
      </dgm:t>
    </dgm:pt>
    <dgm:pt modelId="{C1355BCB-5588-495F-9364-976999A0A74E}" type="parTrans" cxnId="{4181118D-DC2A-458D-A42D-8A88BE1B3C2E}">
      <dgm:prSet/>
      <dgm:spPr/>
      <dgm:t>
        <a:bodyPr/>
        <a:lstStyle/>
        <a:p>
          <a:endParaRPr lang="en-US"/>
        </a:p>
      </dgm:t>
    </dgm:pt>
    <dgm:pt modelId="{B0852412-89AF-4BD2-B519-0D68108066F5}" type="sibTrans" cxnId="{4181118D-DC2A-458D-A42D-8A88BE1B3C2E}">
      <dgm:prSet/>
      <dgm:spPr/>
      <dgm:t>
        <a:bodyPr/>
        <a:lstStyle/>
        <a:p>
          <a:endParaRPr lang="en-US"/>
        </a:p>
      </dgm:t>
    </dgm:pt>
    <dgm:pt modelId="{6C1F360A-C54E-4548-9621-2D26202CE47E}" type="pres">
      <dgm:prSet presAssocID="{334BAA1A-42B8-4230-9280-D339ABF0F6A3}" presName="root" presStyleCnt="0">
        <dgm:presLayoutVars>
          <dgm:dir/>
          <dgm:resizeHandles val="exact"/>
        </dgm:presLayoutVars>
      </dgm:prSet>
      <dgm:spPr/>
    </dgm:pt>
    <dgm:pt modelId="{AE7179FF-568C-4B0D-92E9-A51514D31600}" type="pres">
      <dgm:prSet presAssocID="{B38BC7E5-C42D-442A-95EE-F282D6D55309}" presName="compNode" presStyleCnt="0"/>
      <dgm:spPr/>
    </dgm:pt>
    <dgm:pt modelId="{839DCDC8-41F6-4504-9DC8-58CFA1C33875}" type="pres">
      <dgm:prSet presAssocID="{B38BC7E5-C42D-442A-95EE-F282D6D55309}" presName="bgRect" presStyleLbl="bgShp" presStyleIdx="0" presStyleCnt="4"/>
      <dgm:spPr/>
    </dgm:pt>
    <dgm:pt modelId="{C4E5A0EA-DD06-4C65-8BEC-C8C26F0A3569}" type="pres">
      <dgm:prSet presAssocID="{B38BC7E5-C42D-442A-95EE-F282D6D553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3590F7-E756-4D4D-AA19-414E4AD1955F}" type="pres">
      <dgm:prSet presAssocID="{B38BC7E5-C42D-442A-95EE-F282D6D55309}" presName="spaceRect" presStyleCnt="0"/>
      <dgm:spPr/>
    </dgm:pt>
    <dgm:pt modelId="{7992EA87-8247-473F-A1ED-AD1E13B77F1E}" type="pres">
      <dgm:prSet presAssocID="{B38BC7E5-C42D-442A-95EE-F282D6D55309}" presName="parTx" presStyleLbl="revTx" presStyleIdx="0" presStyleCnt="4">
        <dgm:presLayoutVars>
          <dgm:chMax val="0"/>
          <dgm:chPref val="0"/>
        </dgm:presLayoutVars>
      </dgm:prSet>
      <dgm:spPr/>
    </dgm:pt>
    <dgm:pt modelId="{9556C0D9-FCC0-491F-863E-379C1A79F608}" type="pres">
      <dgm:prSet presAssocID="{530A901D-6E45-43D1-A3AC-32229E43C839}" presName="sibTrans" presStyleCnt="0"/>
      <dgm:spPr/>
    </dgm:pt>
    <dgm:pt modelId="{1C97A70E-6C34-414E-956D-E7773BD72617}" type="pres">
      <dgm:prSet presAssocID="{AFB5BA8D-8AEE-4594-8258-1F36BBD121CA}" presName="compNode" presStyleCnt="0"/>
      <dgm:spPr/>
    </dgm:pt>
    <dgm:pt modelId="{8166430F-EB3F-4B3D-9F87-7A2AA11092DE}" type="pres">
      <dgm:prSet presAssocID="{AFB5BA8D-8AEE-4594-8258-1F36BBD121CA}" presName="bgRect" presStyleLbl="bgShp" presStyleIdx="1" presStyleCnt="4"/>
      <dgm:spPr/>
    </dgm:pt>
    <dgm:pt modelId="{927D2194-C92C-443D-9C64-147D7AF7DA3D}" type="pres">
      <dgm:prSet presAssocID="{AFB5BA8D-8AEE-4594-8258-1F36BBD121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9C525D-7778-4EA7-9784-0868D4EDD231}" type="pres">
      <dgm:prSet presAssocID="{AFB5BA8D-8AEE-4594-8258-1F36BBD121CA}" presName="spaceRect" presStyleCnt="0"/>
      <dgm:spPr/>
    </dgm:pt>
    <dgm:pt modelId="{DF79C9FA-8030-4B46-BF7C-1F524AABC8B7}" type="pres">
      <dgm:prSet presAssocID="{AFB5BA8D-8AEE-4594-8258-1F36BBD121CA}" presName="parTx" presStyleLbl="revTx" presStyleIdx="1" presStyleCnt="4">
        <dgm:presLayoutVars>
          <dgm:chMax val="0"/>
          <dgm:chPref val="0"/>
        </dgm:presLayoutVars>
      </dgm:prSet>
      <dgm:spPr/>
    </dgm:pt>
    <dgm:pt modelId="{DCE4E76C-E213-47BE-9067-722E992A9899}" type="pres">
      <dgm:prSet presAssocID="{F8A849F5-6969-4C4E-9A6E-3ECBF64921D3}" presName="sibTrans" presStyleCnt="0"/>
      <dgm:spPr/>
    </dgm:pt>
    <dgm:pt modelId="{E8640872-06C5-406B-AA12-C5381748218C}" type="pres">
      <dgm:prSet presAssocID="{53B5DAB8-CDF6-41D2-BFF1-384618752FF1}" presName="compNode" presStyleCnt="0"/>
      <dgm:spPr/>
    </dgm:pt>
    <dgm:pt modelId="{1EE3953F-5074-4107-A7D1-30F6E18549E9}" type="pres">
      <dgm:prSet presAssocID="{53B5DAB8-CDF6-41D2-BFF1-384618752FF1}" presName="bgRect" presStyleLbl="bgShp" presStyleIdx="2" presStyleCnt="4"/>
      <dgm:spPr/>
    </dgm:pt>
    <dgm:pt modelId="{292616C6-781A-4CDA-A338-B81319884A0C}" type="pres">
      <dgm:prSet presAssocID="{53B5DAB8-CDF6-41D2-BFF1-384618752F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2614ACB-0658-4DCF-96E8-B38834DD22B6}" type="pres">
      <dgm:prSet presAssocID="{53B5DAB8-CDF6-41D2-BFF1-384618752FF1}" presName="spaceRect" presStyleCnt="0"/>
      <dgm:spPr/>
    </dgm:pt>
    <dgm:pt modelId="{A07857D5-5613-41D5-9034-58684924D23E}" type="pres">
      <dgm:prSet presAssocID="{53B5DAB8-CDF6-41D2-BFF1-384618752FF1}" presName="parTx" presStyleLbl="revTx" presStyleIdx="2" presStyleCnt="4">
        <dgm:presLayoutVars>
          <dgm:chMax val="0"/>
          <dgm:chPref val="0"/>
        </dgm:presLayoutVars>
      </dgm:prSet>
      <dgm:spPr/>
    </dgm:pt>
    <dgm:pt modelId="{9F837C39-A98E-4913-9012-C4A30EEA0410}" type="pres">
      <dgm:prSet presAssocID="{E2CF6C99-204E-49C5-B163-EB97B6EEAE13}" presName="sibTrans" presStyleCnt="0"/>
      <dgm:spPr/>
    </dgm:pt>
    <dgm:pt modelId="{665F85C1-3985-4B2F-8273-1852BC1982A4}" type="pres">
      <dgm:prSet presAssocID="{0D62AA52-7AA2-449D-AB27-0C9D2F8785ED}" presName="compNode" presStyleCnt="0"/>
      <dgm:spPr/>
    </dgm:pt>
    <dgm:pt modelId="{38C261E8-460E-430A-B4AE-8F5D7133A96E}" type="pres">
      <dgm:prSet presAssocID="{0D62AA52-7AA2-449D-AB27-0C9D2F8785ED}" presName="bgRect" presStyleLbl="bgShp" presStyleIdx="3" presStyleCnt="4"/>
      <dgm:spPr/>
    </dgm:pt>
    <dgm:pt modelId="{2174B410-7224-4FAA-9F92-1E64CE3966FD}" type="pres">
      <dgm:prSet presAssocID="{0D62AA52-7AA2-449D-AB27-0C9D2F8785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9E41C2F-4C00-495C-AF85-929266726C1B}" type="pres">
      <dgm:prSet presAssocID="{0D62AA52-7AA2-449D-AB27-0C9D2F8785ED}" presName="spaceRect" presStyleCnt="0"/>
      <dgm:spPr/>
    </dgm:pt>
    <dgm:pt modelId="{30B5A948-E024-4C16-9BBE-D5085C469E35}" type="pres">
      <dgm:prSet presAssocID="{0D62AA52-7AA2-449D-AB27-0C9D2F8785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9FB001-55BE-4A29-A075-D1F657BB07D0}" type="presOf" srcId="{334BAA1A-42B8-4230-9280-D339ABF0F6A3}" destId="{6C1F360A-C54E-4548-9621-2D26202CE47E}" srcOrd="0" destOrd="0" presId="urn:microsoft.com/office/officeart/2018/2/layout/IconVerticalSolidList"/>
    <dgm:cxn modelId="{0487450A-92D0-4C7B-922F-E73D5EFFF0ED}" type="presOf" srcId="{AFB5BA8D-8AEE-4594-8258-1F36BBD121CA}" destId="{DF79C9FA-8030-4B46-BF7C-1F524AABC8B7}" srcOrd="0" destOrd="0" presId="urn:microsoft.com/office/officeart/2018/2/layout/IconVerticalSolidList"/>
    <dgm:cxn modelId="{5942D12B-2AD4-4024-AC1D-59F3CDE33FB8}" srcId="{334BAA1A-42B8-4230-9280-D339ABF0F6A3}" destId="{B38BC7E5-C42D-442A-95EE-F282D6D55309}" srcOrd="0" destOrd="0" parTransId="{A464FBC5-0D8D-4A34-AEC8-C5762335C060}" sibTransId="{530A901D-6E45-43D1-A3AC-32229E43C839}"/>
    <dgm:cxn modelId="{052E076A-6B87-4186-94E2-628DC539FE76}" srcId="{334BAA1A-42B8-4230-9280-D339ABF0F6A3}" destId="{53B5DAB8-CDF6-41D2-BFF1-384618752FF1}" srcOrd="2" destOrd="0" parTransId="{FF9FE8D3-72F6-4DB4-92B2-647F3627F05C}" sibTransId="{E2CF6C99-204E-49C5-B163-EB97B6EEAE13}"/>
    <dgm:cxn modelId="{F266C556-B713-4567-8EAB-5A70A70D3354}" type="presOf" srcId="{53B5DAB8-CDF6-41D2-BFF1-384618752FF1}" destId="{A07857D5-5613-41D5-9034-58684924D23E}" srcOrd="0" destOrd="0" presId="urn:microsoft.com/office/officeart/2018/2/layout/IconVerticalSolidList"/>
    <dgm:cxn modelId="{4181118D-DC2A-458D-A42D-8A88BE1B3C2E}" srcId="{334BAA1A-42B8-4230-9280-D339ABF0F6A3}" destId="{0D62AA52-7AA2-449D-AB27-0C9D2F8785ED}" srcOrd="3" destOrd="0" parTransId="{C1355BCB-5588-495F-9364-976999A0A74E}" sibTransId="{B0852412-89AF-4BD2-B519-0D68108066F5}"/>
    <dgm:cxn modelId="{CB96ABAB-F59D-4072-9005-C009972FE9C6}" type="presOf" srcId="{B38BC7E5-C42D-442A-95EE-F282D6D55309}" destId="{7992EA87-8247-473F-A1ED-AD1E13B77F1E}" srcOrd="0" destOrd="0" presId="urn:microsoft.com/office/officeart/2018/2/layout/IconVerticalSolidList"/>
    <dgm:cxn modelId="{C64B20BD-69DC-4472-97E6-260BE4731447}" type="presOf" srcId="{0D62AA52-7AA2-449D-AB27-0C9D2F8785ED}" destId="{30B5A948-E024-4C16-9BBE-D5085C469E35}" srcOrd="0" destOrd="0" presId="urn:microsoft.com/office/officeart/2018/2/layout/IconVerticalSolidList"/>
    <dgm:cxn modelId="{36254AD0-8634-4109-8D31-EE9682E2537A}" srcId="{334BAA1A-42B8-4230-9280-D339ABF0F6A3}" destId="{AFB5BA8D-8AEE-4594-8258-1F36BBD121CA}" srcOrd="1" destOrd="0" parTransId="{7DD28267-3D37-44B7-B7D7-D90F4AB54EC0}" sibTransId="{F8A849F5-6969-4C4E-9A6E-3ECBF64921D3}"/>
    <dgm:cxn modelId="{AAEA74FB-A450-407B-8E70-7283CAE1AB4D}" type="presParOf" srcId="{6C1F360A-C54E-4548-9621-2D26202CE47E}" destId="{AE7179FF-568C-4B0D-92E9-A51514D31600}" srcOrd="0" destOrd="0" presId="urn:microsoft.com/office/officeart/2018/2/layout/IconVerticalSolidList"/>
    <dgm:cxn modelId="{D7C32CE1-DADE-42F4-908E-420314BAD4D4}" type="presParOf" srcId="{AE7179FF-568C-4B0D-92E9-A51514D31600}" destId="{839DCDC8-41F6-4504-9DC8-58CFA1C33875}" srcOrd="0" destOrd="0" presId="urn:microsoft.com/office/officeart/2018/2/layout/IconVerticalSolidList"/>
    <dgm:cxn modelId="{D138C8AD-193F-497C-9F6A-13C45E18C096}" type="presParOf" srcId="{AE7179FF-568C-4B0D-92E9-A51514D31600}" destId="{C4E5A0EA-DD06-4C65-8BEC-C8C26F0A3569}" srcOrd="1" destOrd="0" presId="urn:microsoft.com/office/officeart/2018/2/layout/IconVerticalSolidList"/>
    <dgm:cxn modelId="{C8BF8282-A47F-4994-83D5-14EAB1BE81D4}" type="presParOf" srcId="{AE7179FF-568C-4B0D-92E9-A51514D31600}" destId="{653590F7-E756-4D4D-AA19-414E4AD1955F}" srcOrd="2" destOrd="0" presId="urn:microsoft.com/office/officeart/2018/2/layout/IconVerticalSolidList"/>
    <dgm:cxn modelId="{261FF74D-578D-4DB0-BEF4-F217942D9446}" type="presParOf" srcId="{AE7179FF-568C-4B0D-92E9-A51514D31600}" destId="{7992EA87-8247-473F-A1ED-AD1E13B77F1E}" srcOrd="3" destOrd="0" presId="urn:microsoft.com/office/officeart/2018/2/layout/IconVerticalSolidList"/>
    <dgm:cxn modelId="{A8FE2B06-F098-41BD-B2A8-9CDA2BCFD680}" type="presParOf" srcId="{6C1F360A-C54E-4548-9621-2D26202CE47E}" destId="{9556C0D9-FCC0-491F-863E-379C1A79F608}" srcOrd="1" destOrd="0" presId="urn:microsoft.com/office/officeart/2018/2/layout/IconVerticalSolidList"/>
    <dgm:cxn modelId="{69ED2AED-57D0-4A09-A121-53012DF88E62}" type="presParOf" srcId="{6C1F360A-C54E-4548-9621-2D26202CE47E}" destId="{1C97A70E-6C34-414E-956D-E7773BD72617}" srcOrd="2" destOrd="0" presId="urn:microsoft.com/office/officeart/2018/2/layout/IconVerticalSolidList"/>
    <dgm:cxn modelId="{CC44C866-C4A9-4794-BA83-582C3D674A23}" type="presParOf" srcId="{1C97A70E-6C34-414E-956D-E7773BD72617}" destId="{8166430F-EB3F-4B3D-9F87-7A2AA11092DE}" srcOrd="0" destOrd="0" presId="urn:microsoft.com/office/officeart/2018/2/layout/IconVerticalSolidList"/>
    <dgm:cxn modelId="{2DE90922-2FE4-4FC2-82D8-428022EB3B42}" type="presParOf" srcId="{1C97A70E-6C34-414E-956D-E7773BD72617}" destId="{927D2194-C92C-443D-9C64-147D7AF7DA3D}" srcOrd="1" destOrd="0" presId="urn:microsoft.com/office/officeart/2018/2/layout/IconVerticalSolidList"/>
    <dgm:cxn modelId="{C9652CE4-C60E-43A6-B0D4-6169BB207442}" type="presParOf" srcId="{1C97A70E-6C34-414E-956D-E7773BD72617}" destId="{E09C525D-7778-4EA7-9784-0868D4EDD231}" srcOrd="2" destOrd="0" presId="urn:microsoft.com/office/officeart/2018/2/layout/IconVerticalSolidList"/>
    <dgm:cxn modelId="{C9657449-FA4E-4F92-87A5-109400E6ACD9}" type="presParOf" srcId="{1C97A70E-6C34-414E-956D-E7773BD72617}" destId="{DF79C9FA-8030-4B46-BF7C-1F524AABC8B7}" srcOrd="3" destOrd="0" presId="urn:microsoft.com/office/officeart/2018/2/layout/IconVerticalSolidList"/>
    <dgm:cxn modelId="{AD859412-F6D4-4F06-8E35-224977D8CAEA}" type="presParOf" srcId="{6C1F360A-C54E-4548-9621-2D26202CE47E}" destId="{DCE4E76C-E213-47BE-9067-722E992A9899}" srcOrd="3" destOrd="0" presId="urn:microsoft.com/office/officeart/2018/2/layout/IconVerticalSolidList"/>
    <dgm:cxn modelId="{F3B25FF0-A9BD-41E3-AF7B-92B5260545DC}" type="presParOf" srcId="{6C1F360A-C54E-4548-9621-2D26202CE47E}" destId="{E8640872-06C5-406B-AA12-C5381748218C}" srcOrd="4" destOrd="0" presId="urn:microsoft.com/office/officeart/2018/2/layout/IconVerticalSolidList"/>
    <dgm:cxn modelId="{0225B338-6DAF-448B-AB2F-BB4578C727B3}" type="presParOf" srcId="{E8640872-06C5-406B-AA12-C5381748218C}" destId="{1EE3953F-5074-4107-A7D1-30F6E18549E9}" srcOrd="0" destOrd="0" presId="urn:microsoft.com/office/officeart/2018/2/layout/IconVerticalSolidList"/>
    <dgm:cxn modelId="{1734F9E4-13B1-4B3F-9F84-A3EB57541DF3}" type="presParOf" srcId="{E8640872-06C5-406B-AA12-C5381748218C}" destId="{292616C6-781A-4CDA-A338-B81319884A0C}" srcOrd="1" destOrd="0" presId="urn:microsoft.com/office/officeart/2018/2/layout/IconVerticalSolidList"/>
    <dgm:cxn modelId="{C57656F8-FF39-4576-8B0D-96F68BEEC719}" type="presParOf" srcId="{E8640872-06C5-406B-AA12-C5381748218C}" destId="{F2614ACB-0658-4DCF-96E8-B38834DD22B6}" srcOrd="2" destOrd="0" presId="urn:microsoft.com/office/officeart/2018/2/layout/IconVerticalSolidList"/>
    <dgm:cxn modelId="{66D1951E-2B6F-4967-BA64-E65DB55B1D09}" type="presParOf" srcId="{E8640872-06C5-406B-AA12-C5381748218C}" destId="{A07857D5-5613-41D5-9034-58684924D23E}" srcOrd="3" destOrd="0" presId="urn:microsoft.com/office/officeart/2018/2/layout/IconVerticalSolidList"/>
    <dgm:cxn modelId="{059DB8D5-5D4A-40FA-85B2-8AD67EB17AC7}" type="presParOf" srcId="{6C1F360A-C54E-4548-9621-2D26202CE47E}" destId="{9F837C39-A98E-4913-9012-C4A30EEA0410}" srcOrd="5" destOrd="0" presId="urn:microsoft.com/office/officeart/2018/2/layout/IconVerticalSolidList"/>
    <dgm:cxn modelId="{3083E26B-99AE-4215-BCAC-4C708FACD453}" type="presParOf" srcId="{6C1F360A-C54E-4548-9621-2D26202CE47E}" destId="{665F85C1-3985-4B2F-8273-1852BC1982A4}" srcOrd="6" destOrd="0" presId="urn:microsoft.com/office/officeart/2018/2/layout/IconVerticalSolidList"/>
    <dgm:cxn modelId="{CE7C5956-69BF-4F1F-AC2D-65097E5ED854}" type="presParOf" srcId="{665F85C1-3985-4B2F-8273-1852BC1982A4}" destId="{38C261E8-460E-430A-B4AE-8F5D7133A96E}" srcOrd="0" destOrd="0" presId="urn:microsoft.com/office/officeart/2018/2/layout/IconVerticalSolidList"/>
    <dgm:cxn modelId="{0D675576-E781-4CDE-989A-BE045635FE8B}" type="presParOf" srcId="{665F85C1-3985-4B2F-8273-1852BC1982A4}" destId="{2174B410-7224-4FAA-9F92-1E64CE3966FD}" srcOrd="1" destOrd="0" presId="urn:microsoft.com/office/officeart/2018/2/layout/IconVerticalSolidList"/>
    <dgm:cxn modelId="{F01E0716-65AB-459F-BAAD-102F32C30656}" type="presParOf" srcId="{665F85C1-3985-4B2F-8273-1852BC1982A4}" destId="{29E41C2F-4C00-495C-AF85-929266726C1B}" srcOrd="2" destOrd="0" presId="urn:microsoft.com/office/officeart/2018/2/layout/IconVerticalSolidList"/>
    <dgm:cxn modelId="{0D81F122-844B-43F1-9BA2-EFB5C22200C3}" type="presParOf" srcId="{665F85C1-3985-4B2F-8273-1852BC1982A4}" destId="{30B5A948-E024-4C16-9BBE-D5085C469E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43E8B-876B-4DF0-ADD5-B344CF7342C5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BDDF677-F071-4EB6-818F-CE68610A17B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ko-KR">
              <a:solidFill>
                <a:schemeClr val="tx2"/>
              </a:solidFill>
            </a:rPr>
            <a:t>검색</a:t>
          </a:r>
          <a:endParaRPr lang="en-US">
            <a:solidFill>
              <a:schemeClr val="tx2"/>
            </a:solidFill>
          </a:endParaRPr>
        </a:p>
      </dgm:t>
    </dgm:pt>
    <dgm:pt modelId="{A31B327E-5DBA-4881-841A-61E4396DC021}" type="parTrans" cxnId="{5679A18E-2568-48C9-8BFD-A1828373A012}">
      <dgm:prSet/>
      <dgm:spPr/>
      <dgm:t>
        <a:bodyPr/>
        <a:lstStyle/>
        <a:p>
          <a:endParaRPr lang="en-US"/>
        </a:p>
      </dgm:t>
    </dgm:pt>
    <dgm:pt modelId="{0F4116CD-43A2-47F3-8985-6BFF7C426E1A}" type="sibTrans" cxnId="{5679A18E-2568-48C9-8BFD-A1828373A012}">
      <dgm:prSet/>
      <dgm:spPr/>
      <dgm:t>
        <a:bodyPr/>
        <a:lstStyle/>
        <a:p>
          <a:endParaRPr lang="en-US"/>
        </a:p>
      </dgm:t>
    </dgm:pt>
    <dgm:pt modelId="{5F3263AE-FB9E-4E1B-AD0F-39234C4416F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ko-KR" altLang="en-US" dirty="0">
              <a:solidFill>
                <a:schemeClr val="tx2"/>
              </a:solidFill>
            </a:rPr>
            <a:t>지도</a:t>
          </a:r>
          <a:endParaRPr lang="en-US" dirty="0">
            <a:solidFill>
              <a:schemeClr val="tx2"/>
            </a:solidFill>
          </a:endParaRPr>
        </a:p>
      </dgm:t>
    </dgm:pt>
    <dgm:pt modelId="{5C9B5891-0E92-44BA-BBB8-37289F74244B}" type="parTrans" cxnId="{B43C5E3C-FBA1-47E0-A255-0E138C431055}">
      <dgm:prSet/>
      <dgm:spPr/>
      <dgm:t>
        <a:bodyPr/>
        <a:lstStyle/>
        <a:p>
          <a:endParaRPr lang="en-US"/>
        </a:p>
      </dgm:t>
    </dgm:pt>
    <dgm:pt modelId="{5502DF22-E4EE-4949-9C4C-63D140476A6C}" type="sibTrans" cxnId="{B43C5E3C-FBA1-47E0-A255-0E138C431055}">
      <dgm:prSet/>
      <dgm:spPr/>
      <dgm:t>
        <a:bodyPr/>
        <a:lstStyle/>
        <a:p>
          <a:endParaRPr lang="en-US"/>
        </a:p>
      </dgm:t>
    </dgm:pt>
    <dgm:pt modelId="{1D275531-D763-4A04-83C2-9D3C6E495081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ko-KR" dirty="0">
              <a:solidFill>
                <a:schemeClr val="tx2"/>
              </a:solidFill>
            </a:rPr>
            <a:t>카테고리 정렬</a:t>
          </a:r>
          <a:endParaRPr lang="en-US" dirty="0">
            <a:solidFill>
              <a:schemeClr val="tx2"/>
            </a:solidFill>
          </a:endParaRPr>
        </a:p>
      </dgm:t>
    </dgm:pt>
    <dgm:pt modelId="{14F0F89E-1433-4657-8F21-51AA9191A8F1}" type="parTrans" cxnId="{8221A43E-C2FC-4104-A8DD-00C27666E80B}">
      <dgm:prSet/>
      <dgm:spPr/>
      <dgm:t>
        <a:bodyPr/>
        <a:lstStyle/>
        <a:p>
          <a:endParaRPr lang="en-US"/>
        </a:p>
      </dgm:t>
    </dgm:pt>
    <dgm:pt modelId="{40B00237-0652-468C-B331-FC407432710D}" type="sibTrans" cxnId="{8221A43E-C2FC-4104-A8DD-00C27666E80B}">
      <dgm:prSet/>
      <dgm:spPr/>
      <dgm:t>
        <a:bodyPr/>
        <a:lstStyle/>
        <a:p>
          <a:endParaRPr lang="en-US"/>
        </a:p>
      </dgm:t>
    </dgm:pt>
    <dgm:pt modelId="{E91FC76C-D421-4355-AE2B-7586D29F5214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ko-KR">
              <a:solidFill>
                <a:schemeClr val="tx2"/>
              </a:solidFill>
            </a:rPr>
            <a:t>그래프</a:t>
          </a:r>
          <a:endParaRPr lang="en-US">
            <a:solidFill>
              <a:schemeClr val="tx2"/>
            </a:solidFill>
          </a:endParaRPr>
        </a:p>
      </dgm:t>
    </dgm:pt>
    <dgm:pt modelId="{1DF64D81-AA63-402A-8F36-1CEE71FBAB1C}" type="parTrans" cxnId="{51CF2D2C-BC90-46E3-A8BC-E8003893EE02}">
      <dgm:prSet/>
      <dgm:spPr/>
      <dgm:t>
        <a:bodyPr/>
        <a:lstStyle/>
        <a:p>
          <a:endParaRPr lang="en-US"/>
        </a:p>
      </dgm:t>
    </dgm:pt>
    <dgm:pt modelId="{BCA8D5BE-E51B-48D0-BB59-3874E7986646}" type="sibTrans" cxnId="{51CF2D2C-BC90-46E3-A8BC-E8003893EE02}">
      <dgm:prSet/>
      <dgm:spPr/>
      <dgm:t>
        <a:bodyPr/>
        <a:lstStyle/>
        <a:p>
          <a:endParaRPr lang="en-US"/>
        </a:p>
      </dgm:t>
    </dgm:pt>
    <dgm:pt modelId="{F70F11B3-44F2-48B5-B87A-FE87C90ECBA9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ko-KR" dirty="0">
              <a:solidFill>
                <a:schemeClr val="tx2"/>
              </a:solidFill>
            </a:rPr>
            <a:t>이미지</a:t>
          </a:r>
          <a:endParaRPr lang="en-US" dirty="0">
            <a:solidFill>
              <a:schemeClr val="tx2"/>
            </a:solidFill>
          </a:endParaRPr>
        </a:p>
      </dgm:t>
    </dgm:pt>
    <dgm:pt modelId="{0671260B-B9D4-4A76-8D2E-ECA588A7B5B9}" type="parTrans" cxnId="{65B6B380-C183-4097-A3E8-EF3E2F652090}">
      <dgm:prSet/>
      <dgm:spPr/>
      <dgm:t>
        <a:bodyPr/>
        <a:lstStyle/>
        <a:p>
          <a:endParaRPr lang="en-US"/>
        </a:p>
      </dgm:t>
    </dgm:pt>
    <dgm:pt modelId="{4D3A9F03-89CA-4DBD-8BD6-21E3964D5919}" type="sibTrans" cxnId="{65B6B380-C183-4097-A3E8-EF3E2F652090}">
      <dgm:prSet/>
      <dgm:spPr/>
      <dgm:t>
        <a:bodyPr/>
        <a:lstStyle/>
        <a:p>
          <a:endParaRPr lang="en-US"/>
        </a:p>
      </dgm:t>
    </dgm:pt>
    <dgm:pt modelId="{E3F30CF5-D055-4AD5-B7ED-CB88B8B72089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Email </a:t>
          </a:r>
          <a:r>
            <a:rPr lang="ko-KR" dirty="0">
              <a:solidFill>
                <a:schemeClr val="tx2"/>
              </a:solidFill>
            </a:rPr>
            <a:t>전송</a:t>
          </a:r>
          <a:endParaRPr lang="en-US" dirty="0">
            <a:solidFill>
              <a:schemeClr val="tx2"/>
            </a:solidFill>
          </a:endParaRPr>
        </a:p>
      </dgm:t>
    </dgm:pt>
    <dgm:pt modelId="{CE326508-D39F-4CC7-AA32-E4DF6B4D6778}" type="parTrans" cxnId="{24622268-3B10-40D7-AAB0-F217D99980B2}">
      <dgm:prSet/>
      <dgm:spPr/>
      <dgm:t>
        <a:bodyPr/>
        <a:lstStyle/>
        <a:p>
          <a:endParaRPr lang="en-US"/>
        </a:p>
      </dgm:t>
    </dgm:pt>
    <dgm:pt modelId="{040FF330-139C-493F-A776-E3187F2F2EFA}" type="sibTrans" cxnId="{24622268-3B10-40D7-AAB0-F217D99980B2}">
      <dgm:prSet/>
      <dgm:spPr/>
      <dgm:t>
        <a:bodyPr/>
        <a:lstStyle/>
        <a:p>
          <a:endParaRPr lang="en-US"/>
        </a:p>
      </dgm:t>
    </dgm:pt>
    <dgm:pt modelId="{0C9EB78F-5A8C-419A-9F41-1634076A0DA8}" type="pres">
      <dgm:prSet presAssocID="{A8043E8B-876B-4DF0-ADD5-B344CF7342C5}" presName="diagram" presStyleCnt="0">
        <dgm:presLayoutVars>
          <dgm:dir/>
          <dgm:resizeHandles val="exact"/>
        </dgm:presLayoutVars>
      </dgm:prSet>
      <dgm:spPr/>
    </dgm:pt>
    <dgm:pt modelId="{242ED1ED-59EE-49D4-A669-20CFE4BAA674}" type="pres">
      <dgm:prSet presAssocID="{ABDDF677-F071-4EB6-818F-CE68610A17B8}" presName="node" presStyleLbl="node1" presStyleIdx="0" presStyleCnt="6" custLinFactNeighborX="744" custLinFactNeighborY="2468">
        <dgm:presLayoutVars>
          <dgm:bulletEnabled val="1"/>
        </dgm:presLayoutVars>
      </dgm:prSet>
      <dgm:spPr/>
    </dgm:pt>
    <dgm:pt modelId="{76CE7137-A3DE-43F9-ABAF-B562A4498415}" type="pres">
      <dgm:prSet presAssocID="{0F4116CD-43A2-47F3-8985-6BFF7C426E1A}" presName="sibTrans" presStyleCnt="0"/>
      <dgm:spPr/>
    </dgm:pt>
    <dgm:pt modelId="{39888478-0423-41C7-95F9-0A18897E2363}" type="pres">
      <dgm:prSet presAssocID="{5F3263AE-FB9E-4E1B-AD0F-39234C4416F6}" presName="node" presStyleLbl="node1" presStyleIdx="1" presStyleCnt="6" custLinFactNeighborX="744" custLinFactNeighborY="2468">
        <dgm:presLayoutVars>
          <dgm:bulletEnabled val="1"/>
        </dgm:presLayoutVars>
      </dgm:prSet>
      <dgm:spPr/>
    </dgm:pt>
    <dgm:pt modelId="{FCC253A3-D2E2-4AEC-8D98-0E2821143DFF}" type="pres">
      <dgm:prSet presAssocID="{5502DF22-E4EE-4949-9C4C-63D140476A6C}" presName="sibTrans" presStyleCnt="0"/>
      <dgm:spPr/>
    </dgm:pt>
    <dgm:pt modelId="{AD8CB704-06B0-4A58-AC1C-313BE7D10CF5}" type="pres">
      <dgm:prSet presAssocID="{1D275531-D763-4A04-83C2-9D3C6E495081}" presName="node" presStyleLbl="node1" presStyleIdx="2" presStyleCnt="6" custLinFactNeighborX="0" custLinFactNeighborY="454">
        <dgm:presLayoutVars>
          <dgm:bulletEnabled val="1"/>
        </dgm:presLayoutVars>
      </dgm:prSet>
      <dgm:spPr/>
    </dgm:pt>
    <dgm:pt modelId="{81FB1B8A-C06F-4980-8B51-18AF48F9F9D6}" type="pres">
      <dgm:prSet presAssocID="{40B00237-0652-468C-B331-FC407432710D}" presName="sibTrans" presStyleCnt="0"/>
      <dgm:spPr/>
    </dgm:pt>
    <dgm:pt modelId="{7C0FF1EA-41CC-4336-A83B-41B8049EC515}" type="pres">
      <dgm:prSet presAssocID="{E91FC76C-D421-4355-AE2B-7586D29F5214}" presName="node" presStyleLbl="node1" presStyleIdx="3" presStyleCnt="6" custLinFactNeighborX="744" custLinFactNeighborY="2013">
        <dgm:presLayoutVars>
          <dgm:bulletEnabled val="1"/>
        </dgm:presLayoutVars>
      </dgm:prSet>
      <dgm:spPr/>
    </dgm:pt>
    <dgm:pt modelId="{AA8C87B8-4E71-4CB2-8504-A5425B196143}" type="pres">
      <dgm:prSet presAssocID="{BCA8D5BE-E51B-48D0-BB59-3874E7986646}" presName="sibTrans" presStyleCnt="0"/>
      <dgm:spPr/>
    </dgm:pt>
    <dgm:pt modelId="{4A5A0856-0235-4D67-B433-013F5BD9F1D3}" type="pres">
      <dgm:prSet presAssocID="{F70F11B3-44F2-48B5-B87A-FE87C90ECBA9}" presName="node" presStyleLbl="node1" presStyleIdx="4" presStyleCnt="6" custLinFactNeighborY="-455">
        <dgm:presLayoutVars>
          <dgm:bulletEnabled val="1"/>
        </dgm:presLayoutVars>
      </dgm:prSet>
      <dgm:spPr/>
    </dgm:pt>
    <dgm:pt modelId="{F160C1A8-0378-42EE-9A01-A7D98E5771B6}" type="pres">
      <dgm:prSet presAssocID="{4D3A9F03-89CA-4DBD-8BD6-21E3964D5919}" presName="sibTrans" presStyleCnt="0"/>
      <dgm:spPr/>
    </dgm:pt>
    <dgm:pt modelId="{0C1CBF40-AC7A-47B0-A18D-E3BEB9D4918D}" type="pres">
      <dgm:prSet presAssocID="{E3F30CF5-D055-4AD5-B7ED-CB88B8B72089}" presName="node" presStyleLbl="node1" presStyleIdx="5" presStyleCnt="6" custLinFactNeighborY="-455">
        <dgm:presLayoutVars>
          <dgm:bulletEnabled val="1"/>
        </dgm:presLayoutVars>
      </dgm:prSet>
      <dgm:spPr/>
    </dgm:pt>
  </dgm:ptLst>
  <dgm:cxnLst>
    <dgm:cxn modelId="{51CF2D2C-BC90-46E3-A8BC-E8003893EE02}" srcId="{A8043E8B-876B-4DF0-ADD5-B344CF7342C5}" destId="{E91FC76C-D421-4355-AE2B-7586D29F5214}" srcOrd="3" destOrd="0" parTransId="{1DF64D81-AA63-402A-8F36-1CEE71FBAB1C}" sibTransId="{BCA8D5BE-E51B-48D0-BB59-3874E7986646}"/>
    <dgm:cxn modelId="{B43C5E3C-FBA1-47E0-A255-0E138C431055}" srcId="{A8043E8B-876B-4DF0-ADD5-B344CF7342C5}" destId="{5F3263AE-FB9E-4E1B-AD0F-39234C4416F6}" srcOrd="1" destOrd="0" parTransId="{5C9B5891-0E92-44BA-BBB8-37289F74244B}" sibTransId="{5502DF22-E4EE-4949-9C4C-63D140476A6C}"/>
    <dgm:cxn modelId="{8221A43E-C2FC-4104-A8DD-00C27666E80B}" srcId="{A8043E8B-876B-4DF0-ADD5-B344CF7342C5}" destId="{1D275531-D763-4A04-83C2-9D3C6E495081}" srcOrd="2" destOrd="0" parTransId="{14F0F89E-1433-4657-8F21-51AA9191A8F1}" sibTransId="{40B00237-0652-468C-B331-FC407432710D}"/>
    <dgm:cxn modelId="{FE7B675D-FFD7-4E64-A1B2-44DA96E7E9A8}" type="presOf" srcId="{ABDDF677-F071-4EB6-818F-CE68610A17B8}" destId="{242ED1ED-59EE-49D4-A669-20CFE4BAA674}" srcOrd="0" destOrd="0" presId="urn:microsoft.com/office/officeart/2005/8/layout/default"/>
    <dgm:cxn modelId="{54441E5E-8C33-4C6A-B4BA-B9FE8A88D29F}" type="presOf" srcId="{A8043E8B-876B-4DF0-ADD5-B344CF7342C5}" destId="{0C9EB78F-5A8C-419A-9F41-1634076A0DA8}" srcOrd="0" destOrd="0" presId="urn:microsoft.com/office/officeart/2005/8/layout/default"/>
    <dgm:cxn modelId="{DD308265-0390-4A2F-B22B-1696B50E3B94}" type="presOf" srcId="{E91FC76C-D421-4355-AE2B-7586D29F5214}" destId="{7C0FF1EA-41CC-4336-A83B-41B8049EC515}" srcOrd="0" destOrd="0" presId="urn:microsoft.com/office/officeart/2005/8/layout/default"/>
    <dgm:cxn modelId="{24622268-3B10-40D7-AAB0-F217D99980B2}" srcId="{A8043E8B-876B-4DF0-ADD5-B344CF7342C5}" destId="{E3F30CF5-D055-4AD5-B7ED-CB88B8B72089}" srcOrd="5" destOrd="0" parTransId="{CE326508-D39F-4CC7-AA32-E4DF6B4D6778}" sibTransId="{040FF330-139C-493F-A776-E3187F2F2EFA}"/>
    <dgm:cxn modelId="{69071849-C532-4A7E-AE77-1FC4AC0E0882}" type="presOf" srcId="{1D275531-D763-4A04-83C2-9D3C6E495081}" destId="{AD8CB704-06B0-4A58-AC1C-313BE7D10CF5}" srcOrd="0" destOrd="0" presId="urn:microsoft.com/office/officeart/2005/8/layout/default"/>
    <dgm:cxn modelId="{376F9A52-0C87-4ED1-8D8A-987953CF393F}" type="presOf" srcId="{E3F30CF5-D055-4AD5-B7ED-CB88B8B72089}" destId="{0C1CBF40-AC7A-47B0-A18D-E3BEB9D4918D}" srcOrd="0" destOrd="0" presId="urn:microsoft.com/office/officeart/2005/8/layout/default"/>
    <dgm:cxn modelId="{38D69A5A-7BD8-4BA6-ACA4-0705CA8F9C41}" type="presOf" srcId="{5F3263AE-FB9E-4E1B-AD0F-39234C4416F6}" destId="{39888478-0423-41C7-95F9-0A18897E2363}" srcOrd="0" destOrd="0" presId="urn:microsoft.com/office/officeart/2005/8/layout/default"/>
    <dgm:cxn modelId="{65B6B380-C183-4097-A3E8-EF3E2F652090}" srcId="{A8043E8B-876B-4DF0-ADD5-B344CF7342C5}" destId="{F70F11B3-44F2-48B5-B87A-FE87C90ECBA9}" srcOrd="4" destOrd="0" parTransId="{0671260B-B9D4-4A76-8D2E-ECA588A7B5B9}" sibTransId="{4D3A9F03-89CA-4DBD-8BD6-21E3964D5919}"/>
    <dgm:cxn modelId="{CC741587-1E3B-48DA-A75D-A3AF0B68F4F4}" type="presOf" srcId="{F70F11B3-44F2-48B5-B87A-FE87C90ECBA9}" destId="{4A5A0856-0235-4D67-B433-013F5BD9F1D3}" srcOrd="0" destOrd="0" presId="urn:microsoft.com/office/officeart/2005/8/layout/default"/>
    <dgm:cxn modelId="{5679A18E-2568-48C9-8BFD-A1828373A012}" srcId="{A8043E8B-876B-4DF0-ADD5-B344CF7342C5}" destId="{ABDDF677-F071-4EB6-818F-CE68610A17B8}" srcOrd="0" destOrd="0" parTransId="{A31B327E-5DBA-4881-841A-61E4396DC021}" sibTransId="{0F4116CD-43A2-47F3-8985-6BFF7C426E1A}"/>
    <dgm:cxn modelId="{182403D1-250E-44A6-A8BA-C0E4DA9D709A}" type="presParOf" srcId="{0C9EB78F-5A8C-419A-9F41-1634076A0DA8}" destId="{242ED1ED-59EE-49D4-A669-20CFE4BAA674}" srcOrd="0" destOrd="0" presId="urn:microsoft.com/office/officeart/2005/8/layout/default"/>
    <dgm:cxn modelId="{9E9FA727-E3C9-44F9-AD07-82F2B7E55EE1}" type="presParOf" srcId="{0C9EB78F-5A8C-419A-9F41-1634076A0DA8}" destId="{76CE7137-A3DE-43F9-ABAF-B562A4498415}" srcOrd="1" destOrd="0" presId="urn:microsoft.com/office/officeart/2005/8/layout/default"/>
    <dgm:cxn modelId="{3D097206-59CE-4F39-89DB-D3D85E268414}" type="presParOf" srcId="{0C9EB78F-5A8C-419A-9F41-1634076A0DA8}" destId="{39888478-0423-41C7-95F9-0A18897E2363}" srcOrd="2" destOrd="0" presId="urn:microsoft.com/office/officeart/2005/8/layout/default"/>
    <dgm:cxn modelId="{46D120CD-4EEC-40C4-81F2-52DF5E0E8B76}" type="presParOf" srcId="{0C9EB78F-5A8C-419A-9F41-1634076A0DA8}" destId="{FCC253A3-D2E2-4AEC-8D98-0E2821143DFF}" srcOrd="3" destOrd="0" presId="urn:microsoft.com/office/officeart/2005/8/layout/default"/>
    <dgm:cxn modelId="{357C5B62-9C88-4101-BA65-123AC4CE4721}" type="presParOf" srcId="{0C9EB78F-5A8C-419A-9F41-1634076A0DA8}" destId="{AD8CB704-06B0-4A58-AC1C-313BE7D10CF5}" srcOrd="4" destOrd="0" presId="urn:microsoft.com/office/officeart/2005/8/layout/default"/>
    <dgm:cxn modelId="{6BF06FEE-3AA7-4A55-8F02-5933FF99E8AD}" type="presParOf" srcId="{0C9EB78F-5A8C-419A-9F41-1634076A0DA8}" destId="{81FB1B8A-C06F-4980-8B51-18AF48F9F9D6}" srcOrd="5" destOrd="0" presId="urn:microsoft.com/office/officeart/2005/8/layout/default"/>
    <dgm:cxn modelId="{3C7ACA80-24D1-4C58-8E86-1DFDAEAD4838}" type="presParOf" srcId="{0C9EB78F-5A8C-419A-9F41-1634076A0DA8}" destId="{7C0FF1EA-41CC-4336-A83B-41B8049EC515}" srcOrd="6" destOrd="0" presId="urn:microsoft.com/office/officeart/2005/8/layout/default"/>
    <dgm:cxn modelId="{F4CE07EF-373D-40E5-A618-8A903577D349}" type="presParOf" srcId="{0C9EB78F-5A8C-419A-9F41-1634076A0DA8}" destId="{AA8C87B8-4E71-4CB2-8504-A5425B196143}" srcOrd="7" destOrd="0" presId="urn:microsoft.com/office/officeart/2005/8/layout/default"/>
    <dgm:cxn modelId="{728C98C1-F415-4327-AC03-C6C905E72828}" type="presParOf" srcId="{0C9EB78F-5A8C-419A-9F41-1634076A0DA8}" destId="{4A5A0856-0235-4D67-B433-013F5BD9F1D3}" srcOrd="8" destOrd="0" presId="urn:microsoft.com/office/officeart/2005/8/layout/default"/>
    <dgm:cxn modelId="{0D52C3CD-5DE8-49C8-80B6-68CE113BEFE2}" type="presParOf" srcId="{0C9EB78F-5A8C-419A-9F41-1634076A0DA8}" destId="{F160C1A8-0378-42EE-9A01-A7D98E5771B6}" srcOrd="9" destOrd="0" presId="urn:microsoft.com/office/officeart/2005/8/layout/default"/>
    <dgm:cxn modelId="{B93174DF-B541-4B1C-90D3-69639511B572}" type="presParOf" srcId="{0C9EB78F-5A8C-419A-9F41-1634076A0DA8}" destId="{0C1CBF40-AC7A-47B0-A18D-E3BEB9D4918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DCDC8-41F6-4504-9DC8-58CFA1C33875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5A0EA-DD06-4C65-8BEC-C8C26F0A3569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EA87-8247-473F-A1ED-AD1E13B77F1E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활용 데이터</a:t>
          </a:r>
          <a:endParaRPr lang="en-US" sz="2200" kern="1200"/>
        </a:p>
      </dsp:txBody>
      <dsp:txXfrm>
        <a:off x="1057476" y="1806"/>
        <a:ext cx="9458123" cy="915564"/>
      </dsp:txXfrm>
    </dsp:sp>
    <dsp:sp modelId="{8166430F-EB3F-4B3D-9F87-7A2AA11092DE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D2194-C92C-443D-9C64-147D7AF7DA3D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9C9FA-8030-4B46-BF7C-1F524AABC8B7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기능</a:t>
          </a:r>
          <a:endParaRPr lang="en-US" sz="2200" kern="1200"/>
        </a:p>
      </dsp:txBody>
      <dsp:txXfrm>
        <a:off x="1057476" y="1146262"/>
        <a:ext cx="9458123" cy="915564"/>
      </dsp:txXfrm>
    </dsp:sp>
    <dsp:sp modelId="{1EE3953F-5074-4107-A7D1-30F6E18549E9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616C6-781A-4CDA-A338-B81319884A0C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857D5-5613-41D5-9034-58684924D23E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 err="1"/>
            <a:t>주차별</a:t>
          </a:r>
          <a:r>
            <a:rPr lang="ko-KR" sz="2200" kern="1200" dirty="0"/>
            <a:t> 계획</a:t>
          </a:r>
          <a:endParaRPr lang="en-US" sz="2200" kern="1200" dirty="0"/>
        </a:p>
      </dsp:txBody>
      <dsp:txXfrm>
        <a:off x="1057476" y="2290717"/>
        <a:ext cx="9458123" cy="915564"/>
      </dsp:txXfrm>
    </dsp:sp>
    <dsp:sp modelId="{38C261E8-460E-430A-B4AE-8F5D7133A96E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4B410-7224-4FAA-9F92-1E64CE3966FD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5A948-E024-4C16-9BBE-D5085C469E35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깃허브</a:t>
          </a:r>
          <a:endParaRPr lang="en-US" sz="2200" kern="1200"/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ED1ED-59EE-49D4-A669-20CFE4BAA674}">
      <dsp:nvSpPr>
        <dsp:cNvPr id="0" name=""/>
        <dsp:cNvSpPr/>
      </dsp:nvSpPr>
      <dsp:spPr>
        <a:xfrm>
          <a:off x="24448" y="88348"/>
          <a:ext cx="3286125" cy="1971675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>
              <a:solidFill>
                <a:schemeClr val="tx2"/>
              </a:solidFill>
            </a:rPr>
            <a:t>검색</a:t>
          </a:r>
          <a:endParaRPr lang="en-US" sz="4100" kern="1200">
            <a:solidFill>
              <a:schemeClr val="tx2"/>
            </a:solidFill>
          </a:endParaRPr>
        </a:p>
      </dsp:txBody>
      <dsp:txXfrm>
        <a:off x="24448" y="88348"/>
        <a:ext cx="3286125" cy="1971675"/>
      </dsp:txXfrm>
    </dsp:sp>
    <dsp:sp modelId="{39888478-0423-41C7-95F9-0A18897E2363}">
      <dsp:nvSpPr>
        <dsp:cNvPr id="0" name=""/>
        <dsp:cNvSpPr/>
      </dsp:nvSpPr>
      <dsp:spPr>
        <a:xfrm>
          <a:off x="3639186" y="88348"/>
          <a:ext cx="3286125" cy="1971675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kern="1200" dirty="0">
              <a:solidFill>
                <a:schemeClr val="tx2"/>
              </a:solidFill>
            </a:rPr>
            <a:t>지도</a:t>
          </a:r>
          <a:endParaRPr lang="en-US" sz="4100" kern="1200" dirty="0">
            <a:solidFill>
              <a:schemeClr val="tx2"/>
            </a:solidFill>
          </a:endParaRPr>
        </a:p>
      </dsp:txBody>
      <dsp:txXfrm>
        <a:off x="3639186" y="88348"/>
        <a:ext cx="3286125" cy="1971675"/>
      </dsp:txXfrm>
    </dsp:sp>
    <dsp:sp modelId="{AD8CB704-06B0-4A58-AC1C-313BE7D10CF5}">
      <dsp:nvSpPr>
        <dsp:cNvPr id="0" name=""/>
        <dsp:cNvSpPr/>
      </dsp:nvSpPr>
      <dsp:spPr>
        <a:xfrm>
          <a:off x="7229475" y="48639"/>
          <a:ext cx="3286125" cy="1971675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 dirty="0">
              <a:solidFill>
                <a:schemeClr val="tx2"/>
              </a:solidFill>
            </a:rPr>
            <a:t>카테고리 정렬</a:t>
          </a:r>
          <a:endParaRPr lang="en-US" sz="4100" kern="1200" dirty="0">
            <a:solidFill>
              <a:schemeClr val="tx2"/>
            </a:solidFill>
          </a:endParaRPr>
        </a:p>
      </dsp:txBody>
      <dsp:txXfrm>
        <a:off x="7229475" y="48639"/>
        <a:ext cx="3286125" cy="1971675"/>
      </dsp:txXfrm>
    </dsp:sp>
    <dsp:sp modelId="{7C0FF1EA-41CC-4336-A83B-41B8049EC515}">
      <dsp:nvSpPr>
        <dsp:cNvPr id="0" name=""/>
        <dsp:cNvSpPr/>
      </dsp:nvSpPr>
      <dsp:spPr>
        <a:xfrm>
          <a:off x="24448" y="2379663"/>
          <a:ext cx="3286125" cy="1971675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>
              <a:solidFill>
                <a:schemeClr val="tx2"/>
              </a:solidFill>
            </a:rPr>
            <a:t>그래프</a:t>
          </a:r>
          <a:endParaRPr lang="en-US" sz="4100" kern="1200">
            <a:solidFill>
              <a:schemeClr val="tx2"/>
            </a:solidFill>
          </a:endParaRPr>
        </a:p>
      </dsp:txBody>
      <dsp:txXfrm>
        <a:off x="24448" y="2379663"/>
        <a:ext cx="3286125" cy="1971675"/>
      </dsp:txXfrm>
    </dsp:sp>
    <dsp:sp modelId="{4A5A0856-0235-4D67-B433-013F5BD9F1D3}">
      <dsp:nvSpPr>
        <dsp:cNvPr id="0" name=""/>
        <dsp:cNvSpPr/>
      </dsp:nvSpPr>
      <dsp:spPr>
        <a:xfrm>
          <a:off x="3614737" y="2331004"/>
          <a:ext cx="3286125" cy="1971675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100" kern="1200" dirty="0">
              <a:solidFill>
                <a:schemeClr val="tx2"/>
              </a:solidFill>
            </a:rPr>
            <a:t>이미지</a:t>
          </a:r>
          <a:endParaRPr lang="en-US" sz="4100" kern="1200" dirty="0">
            <a:solidFill>
              <a:schemeClr val="tx2"/>
            </a:solidFill>
          </a:endParaRPr>
        </a:p>
      </dsp:txBody>
      <dsp:txXfrm>
        <a:off x="3614737" y="2331004"/>
        <a:ext cx="3286125" cy="1971675"/>
      </dsp:txXfrm>
    </dsp:sp>
    <dsp:sp modelId="{0C1CBF40-AC7A-47B0-A18D-E3BEB9D4918D}">
      <dsp:nvSpPr>
        <dsp:cNvPr id="0" name=""/>
        <dsp:cNvSpPr/>
      </dsp:nvSpPr>
      <dsp:spPr>
        <a:xfrm>
          <a:off x="7229475" y="2331004"/>
          <a:ext cx="3286125" cy="1971675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2"/>
              </a:solidFill>
            </a:rPr>
            <a:t>Email </a:t>
          </a:r>
          <a:r>
            <a:rPr lang="ko-KR" sz="4100" kern="1200" dirty="0">
              <a:solidFill>
                <a:schemeClr val="tx2"/>
              </a:solidFill>
            </a:rPr>
            <a:t>전송</a:t>
          </a:r>
          <a:endParaRPr lang="en-US" sz="4100" kern="1200" dirty="0">
            <a:solidFill>
              <a:schemeClr val="tx2"/>
            </a:solidFill>
          </a:endParaRPr>
        </a:p>
      </dsp:txBody>
      <dsp:txXfrm>
        <a:off x="7229475" y="2331004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75EA4-2D27-4CC5-800E-BE37B38DF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528CF-08A9-40AC-BDD1-1DB5F28CC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CEA90-D852-46EC-AB97-7CFDF97F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B0199-1F77-4CAE-B986-C2B7735B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ADF39-7C5E-49F9-8990-8D56CB15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C9E9F-FC8C-40EC-ACAF-FE13717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C06D9-B5D8-4088-9F68-335DD3D37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CF63B-C4C4-4715-9CF4-8AAE89B7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D6AE5-CAC1-434B-9BAB-BB178F25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E7630-3714-4836-9DAF-EB3A91C9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1C8E5-346B-48F6-8EDC-9923F7770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F280F-BCFE-4BA9-8471-500F295B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F8B9F-BEF5-404F-ABAD-436CB2E6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EDE98-8E2F-434B-B201-A0FF3990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C07AF-E106-48E6-950C-9CC0EC31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4CBAF-DF5E-41A3-BB4B-B7D7958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324E5-9BA8-4F2F-8203-A9FC3B58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08EB9-1EDB-4A8B-BD08-4A0D3ECD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AE2A6-5877-4432-8858-1B30DD5B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0F9BD-6ED1-4081-B86D-AB2A1191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4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E244-8D6E-4F7A-B52B-58C38C2C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A4264-2B53-4F81-981F-6CACA5FB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C4F28-7871-4C12-B861-7BAA7AB5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37A2D-0481-4ACD-824D-34CDA4CD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DE22E-AB16-4350-9728-30CDB083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425F3-70A5-446F-BDDA-C712856A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6CAE7-9CB7-424D-9F2E-97C548209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D231B-9CE5-4DFC-99F8-05B6AD6C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A6694-24BD-4BA8-A105-4FF7E917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C777E-44D3-4A84-907B-A5933340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B0E64-BBEA-416B-AF4C-99B9560E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3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025D-8988-41AA-9F82-340FF239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A1265-FEE6-4DFA-A909-DB4C7ACB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39DB1-9FAA-4558-A801-2489C8C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98D95A-4E66-4D6A-9037-EA7D603A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8DAC6-275F-47FE-BB6A-43C51FDE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0678F1-E1FE-4E51-B5EC-67AF3A0E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FFA776-708F-4269-B44F-53A05FF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1878B-F066-460B-9A8A-76B5A99E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93EB-0AFC-4B32-B34E-6ABD104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144006-6F6D-47E3-8059-60C4AFDB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A80BB-9472-4EE4-8CC0-F372B834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B1A51-297D-4884-80BE-E8B312E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98F47-B868-45E5-BCD0-49E94009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BBE541-9981-497C-A479-C75FB435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8A3D4-07C5-4F8D-8ED4-8DD8051F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7153D-D0BE-44A0-9577-B6A48EE0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115B4-428F-434E-A223-6B9C6B59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8954B-9903-4D71-9E4A-ADC2A13E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FD1F0-23AE-4BEA-A1B1-403F16DC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86725-3902-4D07-9132-41344B38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D0A59-CDB9-495D-8369-9C2F4793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8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EEE4F-80D0-4338-839E-1387FFB5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320726-7A56-4C0C-BE31-15400C3AA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7475F-8A02-486E-B18F-A04C1636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20E9D-9053-4199-AF5B-D5FAEA60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817E6-4F79-4742-A55A-2D5E915D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5F314-160C-4D97-82BF-4CB54BA2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D748F0-67E6-4E76-9C48-0ACCE5A2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AD981-7FA2-4202-A6DB-B121E5C9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263C8-9D52-4AB1-96F2-59FC7B24A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01A8-5656-4930-BFE1-729EA02CDE4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087CF-CA07-4D51-9447-F14C6CBE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E4B7E-D70E-410C-B60A-28ED7DAEE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BCDD-906A-41E1-BB97-8ED2BFF07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9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l990312/Script-Langauge-TermProjec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5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Freeform: Shape 5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Freeform: Shape 5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C9D4B-03E2-4DE0-B890-8AB4B07C7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0" y="1108871"/>
            <a:ext cx="9144000" cy="29932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스크립트 언어 </a:t>
            </a:r>
            <a:br>
              <a:rPr lang="en-US" altLang="ko-KR" sz="4400" dirty="0"/>
            </a:br>
            <a:r>
              <a:rPr lang="en-US" altLang="ko-KR" sz="2400" b="1" dirty="0"/>
              <a:t>Term Project</a:t>
            </a:r>
            <a:br>
              <a:rPr lang="en-US" altLang="ko-KR" sz="6100" dirty="0"/>
            </a:br>
            <a:r>
              <a:rPr lang="ko-KR" altLang="en-US" sz="5300" b="1" dirty="0"/>
              <a:t>취업준비</a:t>
            </a:r>
            <a:r>
              <a:rPr lang="en-US" altLang="ko-KR" sz="5300" b="1" dirty="0"/>
              <a:t>, </a:t>
            </a:r>
            <a:r>
              <a:rPr lang="ko-KR" altLang="en-US" sz="5300" b="1" dirty="0"/>
              <a:t>어디까지 </a:t>
            </a:r>
            <a:r>
              <a:rPr lang="ko-KR" altLang="en-US" sz="5300" b="1" dirty="0" err="1"/>
              <a:t>알아봤니</a:t>
            </a:r>
            <a:r>
              <a:rPr lang="en-US" altLang="ko-KR" sz="5300" b="1" dirty="0"/>
              <a:t>?</a:t>
            </a:r>
            <a:endParaRPr lang="ko-KR" altLang="en-US" sz="61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80587-2E49-4EB0-B056-186E5AA72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982" y="438922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ko-KR" sz="1500" dirty="0"/>
              <a:t>2018180039 </a:t>
            </a:r>
            <a:r>
              <a:rPr lang="ko-KR" altLang="en-US" sz="1500" dirty="0"/>
              <a:t>정진선</a:t>
            </a:r>
            <a:endParaRPr lang="en-US" altLang="ko-KR" sz="1500" dirty="0"/>
          </a:p>
          <a:p>
            <a:r>
              <a:rPr lang="en-US" altLang="ko-KR" sz="1500" dirty="0"/>
              <a:t>2018182010 </a:t>
            </a:r>
            <a:r>
              <a:rPr lang="ko-KR" altLang="en-US" sz="1500" dirty="0"/>
              <a:t>김유림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223867-3417-4EEB-83AF-5B136B083D34}"/>
              </a:ext>
            </a:extLst>
          </p:cNvPr>
          <p:cNvSpPr/>
          <p:nvPr/>
        </p:nvSpPr>
        <p:spPr>
          <a:xfrm>
            <a:off x="3478306" y="5423647"/>
            <a:ext cx="5199529" cy="221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5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F4386-6FA2-4403-8BAB-68D84AA6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:a16="http://schemas.microsoft.com/office/drawing/2014/main" id="{8994F170-2592-4718-B7DC-388027D6B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073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02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0C04F55-4070-4527-99A1-38FC610A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활용 데이터 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학과정보 </a:t>
            </a:r>
            <a:r>
              <a:rPr lang="en-US" altLang="ko-KR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 API</a:t>
            </a:r>
          </a:p>
        </p:txBody>
      </p:sp>
      <p:pic>
        <p:nvPicPr>
          <p:cNvPr id="10" name="그림 9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5C63A3E2-B6BC-4823-9E66-629230A82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7" r="8648" b="-2"/>
          <a:stretch/>
        </p:blipFill>
        <p:spPr>
          <a:xfrm>
            <a:off x="2036022" y="1124813"/>
            <a:ext cx="8119953" cy="556243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55A238BE-E908-4C0D-A7DB-6DB789B6489D}"/>
              </a:ext>
            </a:extLst>
          </p:cNvPr>
          <p:cNvSpPr txBox="1">
            <a:spLocks/>
          </p:cNvSpPr>
          <p:nvPr/>
        </p:nvSpPr>
        <p:spPr>
          <a:xfrm>
            <a:off x="490537" y="271049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200" dirty="0"/>
              <a:t>활용 데이터 </a:t>
            </a:r>
            <a:r>
              <a:rPr lang="en-US" altLang="ko-KR" sz="3200" dirty="0"/>
              <a:t>: </a:t>
            </a:r>
            <a:r>
              <a:rPr lang="ko-KR" altLang="en-US" sz="3200" b="1" dirty="0"/>
              <a:t>학과정보 </a:t>
            </a:r>
            <a:r>
              <a:rPr lang="en-US" altLang="ko-KR" sz="3200" b="1" dirty="0"/>
              <a:t>Open API</a:t>
            </a:r>
          </a:p>
        </p:txBody>
      </p:sp>
    </p:spTree>
    <p:extLst>
      <p:ext uri="{BB962C8B-B14F-4D97-AF65-F5344CB8AC3E}">
        <p14:creationId xmlns:p14="http://schemas.microsoft.com/office/powerpoint/2010/main" val="103053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810"/>
            <a:ext cx="12192000" cy="6858000"/>
            <a:chOff x="0" y="-3810"/>
            <a:chExt cx="12192000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3DCE53F-B882-4496-AC45-16BBAE9B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기능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540A29E-F2AF-4887-8917-CB1F77E8B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6202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5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80B2E-6BA8-4CEC-AC9C-EA14F29B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err="1"/>
              <a:t>주차별</a:t>
            </a:r>
            <a:r>
              <a:rPr lang="ko-KR" altLang="en-US" b="1" dirty="0"/>
              <a:t> 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C3AA90-64A7-4975-B3D3-4F5082A5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61494"/>
              </p:ext>
            </p:extLst>
          </p:nvPr>
        </p:nvGraphicFramePr>
        <p:xfrm>
          <a:off x="838200" y="1558920"/>
          <a:ext cx="10515601" cy="47694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153">
                  <a:extLst>
                    <a:ext uri="{9D8B030D-6E8A-4147-A177-3AD203B41FA5}">
                      <a16:colId xmlns:a16="http://schemas.microsoft.com/office/drawing/2014/main" val="3521017853"/>
                    </a:ext>
                  </a:extLst>
                </a:gridCol>
                <a:gridCol w="3801035">
                  <a:extLst>
                    <a:ext uri="{9D8B030D-6E8A-4147-A177-3AD203B41FA5}">
                      <a16:colId xmlns:a16="http://schemas.microsoft.com/office/drawing/2014/main" val="4275656228"/>
                    </a:ext>
                  </a:extLst>
                </a:gridCol>
                <a:gridCol w="5356413">
                  <a:extLst>
                    <a:ext uri="{9D8B030D-6E8A-4147-A177-3AD203B41FA5}">
                      <a16:colId xmlns:a16="http://schemas.microsoft.com/office/drawing/2014/main" val="1048479403"/>
                    </a:ext>
                  </a:extLst>
                </a:gridCol>
              </a:tblGrid>
              <a:tr h="38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1826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5/24~5/30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연동구현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검색구현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리소스 제작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XML </a:t>
                      </a:r>
                      <a:r>
                        <a:rPr lang="ko-KR" altLang="en-US" dirty="0"/>
                        <a:t>파일을 </a:t>
                      </a:r>
                      <a:r>
                        <a:rPr lang="ko-KR" altLang="en-US" dirty="0" err="1"/>
                        <a:t>읽어오기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메뉴환경 구성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대학 이름으로 검색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리소스 제작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40706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5/31~6/6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카테고리별 정렬 구현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GUI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리소스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대학 구분 기준으로 정렬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인터페이스에 리소스 적용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GUI</a:t>
                      </a:r>
                      <a:r>
                        <a:rPr lang="ko-KR" altLang="en-US" dirty="0"/>
                        <a:t>로 인터페이스 구성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78946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6/7 ~6/13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지도연동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그래프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Sgv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지도연동으로 대학의 위치를 표시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그래프로 성비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인금분포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취업만족및</a:t>
                      </a:r>
                      <a:r>
                        <a:rPr lang="ko-KR" altLang="en-US" dirty="0"/>
                        <a:t> 취업률을 나타냄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6628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6/14~6/20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버튼을 누르면 화면의 정보가 사용자가 입력한 이메일로 전송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챗봇구현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6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37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2EAB4-1C18-4E71-8688-6563A09C3E8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200">
                <a:solidFill>
                  <a:schemeClr val="bg1"/>
                </a:solidFill>
              </a:rPr>
              <a:t>활용 데이터 </a:t>
            </a:r>
            <a:r>
              <a:rPr lang="en-US" altLang="ko-KR" sz="3200">
                <a:solidFill>
                  <a:schemeClr val="bg1"/>
                </a:solidFill>
              </a:rPr>
              <a:t>: </a:t>
            </a:r>
            <a:r>
              <a:rPr lang="ko-KR" altLang="en-US" sz="3200" b="1">
                <a:solidFill>
                  <a:schemeClr val="bg1"/>
                </a:solidFill>
              </a:rPr>
              <a:t>학과정보 </a:t>
            </a:r>
            <a:r>
              <a:rPr lang="en-US" altLang="ko-KR" sz="3200" b="1">
                <a:solidFill>
                  <a:schemeClr val="bg1"/>
                </a:solidFill>
              </a:rPr>
              <a:t>Open API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694F615-C215-4FF9-B9ED-AF2248C16218}"/>
              </a:ext>
            </a:extLst>
          </p:cNvPr>
          <p:cNvSpPr txBox="1">
            <a:spLocks/>
          </p:cNvSpPr>
          <p:nvPr/>
        </p:nvSpPr>
        <p:spPr>
          <a:xfrm>
            <a:off x="1011936" y="199768"/>
            <a:ext cx="10168128" cy="13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b="1" dirty="0" err="1"/>
              <a:t>깃허브</a:t>
            </a:r>
            <a:r>
              <a:rPr lang="en-US" altLang="ko-KR" b="1" dirty="0"/>
              <a:t> </a:t>
            </a:r>
            <a:r>
              <a:rPr lang="ko-KR" altLang="en-US" b="1" dirty="0"/>
              <a:t>주소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D800C-A443-4B3E-AA12-C3B0373DD059}"/>
              </a:ext>
            </a:extLst>
          </p:cNvPr>
          <p:cNvSpPr txBox="1"/>
          <p:nvPr/>
        </p:nvSpPr>
        <p:spPr>
          <a:xfrm>
            <a:off x="1115568" y="2994649"/>
            <a:ext cx="10168128" cy="262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dirty="0">
                <a:hlinkClick r:id="rId2"/>
              </a:rPr>
              <a:t>https://github.com/kyl990312/Script-Langauge-TermProject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050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50C2E-7C1C-484C-ABF3-997095C6BF01}"/>
              </a:ext>
            </a:extLst>
          </p:cNvPr>
          <p:cNvSpPr txBox="1"/>
          <p:nvPr/>
        </p:nvSpPr>
        <p:spPr>
          <a:xfrm>
            <a:off x="2209800" y="2921168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17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31F5777DE0A547A7FDEFFD4350D0F6" ma:contentTypeVersion="4" ma:contentTypeDescription="새 문서를 만듭니다." ma:contentTypeScope="" ma:versionID="c45a82a4f410c63fc0e7d6487f2e8531">
  <xsd:schema xmlns:xsd="http://www.w3.org/2001/XMLSchema" xmlns:xs="http://www.w3.org/2001/XMLSchema" xmlns:p="http://schemas.microsoft.com/office/2006/metadata/properties" xmlns:ns3="98b72b83-28c4-464e-ad9c-f3a101975842" targetNamespace="http://schemas.microsoft.com/office/2006/metadata/properties" ma:root="true" ma:fieldsID="e4bdbc90db4ddc99bc13c7aac5cb9370" ns3:_="">
    <xsd:import namespace="98b72b83-28c4-464e-ad9c-f3a1019758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72b83-28c4-464e-ad9c-f3a101975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9EEEF-8779-46EE-BC8F-3F13BF7177B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98b72b83-28c4-464e-ad9c-f3a10197584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2A9BF7-3B2C-4DBB-82FB-EE4FB538C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25E41C-B39B-40DB-83B7-D784292ED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72b83-28c4-464e-ad9c-f3a1019758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150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스크립트 언어  Term Project 취업준비, 어디까지 알아봤니?</vt:lpstr>
      <vt:lpstr>목차</vt:lpstr>
      <vt:lpstr>활용 데이터 : 학과정보 Open API</vt:lpstr>
      <vt:lpstr>기능</vt:lpstr>
      <vt:lpstr>주차별 계획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Term Project 취업준비, 어디까지 알아봤니?</dc:title>
  <dc:creator>김유림</dc:creator>
  <cp:lastModifiedBy>김유림</cp:lastModifiedBy>
  <cp:revision>7</cp:revision>
  <dcterms:created xsi:type="dcterms:W3CDTF">2020-05-24T12:20:17Z</dcterms:created>
  <dcterms:modified xsi:type="dcterms:W3CDTF">2020-05-24T17:21:10Z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0x0101007631F5777DE0A547A7FDEFFD4350D0F6</vt:lpwstr>
  </property>
</Properties>
</file>