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80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2B-4128-AFF5-43085AE90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1DD4-7CBA-43F5-A70B-6952123C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967C2-C5B8-4902-95F2-01F88F9F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18CBF-4270-426E-9794-21F3C7C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6132B-368C-4D56-B03C-58DDE0B2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77ED2-5B9E-4202-B66B-A010D354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10A89-64D1-4B88-A794-6736745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38001-2B52-4A6A-B8A5-6A2328689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EC5C7-D9D9-45F1-B952-820E84C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C3CF9-F6DC-4EC7-93AD-A52E0D10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519A-8FA4-46C3-8740-75E47A3D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5EEDF0-C68D-4C2D-9351-9F263A7F9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F2F7B-0D1F-4EF2-A005-2E569AC3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A5EF2-E14B-4675-8C4F-710C637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D3BB3-E29E-48CA-BD44-D579306A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609E3-216D-42B1-8DD0-CC3C480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3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30AA5-F462-45EE-AE1F-2C6E9CF6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BEC13-DC5C-4090-BDCB-96550AA0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C44C-61BD-44B3-9262-7B8B3681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3047-2ACF-4920-83B4-AE44C6BD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60B00-7FFE-4456-90F0-23CE983D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BE451-201C-4DC9-9B56-038B6FB3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26015-5EFD-4F95-9994-437A3DB9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DCBC-5CCB-4D66-B572-83CAA732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37ADB-C232-47A6-83AF-CB9ADD7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1AC1B-CC76-4442-AF96-AC7A7928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3B38-7BC9-473F-945C-FF09A3D1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29FE6-0C0F-4387-8C31-65D252F4F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75E09-EB2C-4395-A614-0E8F51E4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7B0E3-E5DB-4D7A-B8E2-9AD240E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CC356-56AA-4004-81FE-86693AC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9DC44-6CD0-4CCE-BF02-7157F45A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0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75AD-94D1-4CBB-9906-51BDC58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8D33C-10D4-4AA3-8AE2-DF57F690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23ED8-E668-44E1-BE12-CB95ADAF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30A4B-1555-42DF-BA73-5AD75D5EC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179F1-40FB-449F-9FA0-86DDB9F0E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FE8A8-3E01-4E30-9357-57C465F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B6CA9-1ABA-4661-8F96-0C05F1BF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B10C1F-102F-4012-BDB0-CB394B06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1E68-695A-424B-83C0-C7F2063C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55FA83-15DA-4EA8-9870-81F257EA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7604B-E737-4B0E-A895-4F1B11E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EDFAA-9194-4D80-822A-C28F6BDD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4BCDA8-4519-4EEA-99DE-69E91D0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329D9-958F-430E-9D64-9F165D2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A076B-E72A-4E95-AB52-69A825F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5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7C8F-A283-41E8-BA8A-0D4DD666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69021-06BC-4E83-B6AD-6BC76D3D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8BB51-A06F-4A0F-987E-DC44F9E3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63ED8-6DC9-47F9-B292-2C88A1B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FA51-7ACF-45D2-B85D-AF290EC8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500D8-8E5A-498C-B79E-895070C2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3933-7CF9-425E-A37B-24328F09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43556A-D949-4B21-A3AA-6DF0EB4AA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9E7962-0253-442A-B959-CBD99EA1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DA250-76F2-4A3A-9F19-2E81D526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91F6B-32AE-4903-BAC1-90EAE8D2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F1F1F-BBBC-4756-8DFF-75FBF285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0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24AF2-435D-4375-ACCD-E9224993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BB692-788E-4546-BAB1-3D6DFD1E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55DB5-AB1A-4931-8E30-2741E28DB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B2AB-E39B-40F7-828E-842E840D06CB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C266-5A91-4574-9B4A-021FE3B80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5B770-9680-429E-977B-C4C8EDC2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4C387-8445-4925-A2A0-F02E4DD47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- 2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435929" y="3145008"/>
            <a:ext cx="3320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600" b="1" spc="-300" dirty="0">
                <a:solidFill>
                  <a:schemeClr val="bg1"/>
                </a:solidFill>
              </a:rPr>
              <a:t>2</a:t>
            </a:r>
            <a:r>
              <a:rPr kumimoji="1" lang="ko-KR" altLang="en-US" sz="6600" b="1" spc="-300" dirty="0">
                <a:solidFill>
                  <a:schemeClr val="bg1"/>
                </a:solidFill>
              </a:rPr>
              <a:t>차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735499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게임 컨셉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434739"/>
            <a:ext cx="8070575" cy="735498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범위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406348"/>
            <a:ext cx="8070575" cy="735497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5"/>
              <a:ext cx="653416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개발 계획 대비 현재 진행 상황</a:t>
              </a:r>
              <a:endParaRPr kumimoji="1" lang="ja-JP" altLang="en-US" sz="3600" b="1" dirty="0"/>
            </a:p>
          </p:txBody>
        </p:sp>
      </p:grpSp>
      <p:grpSp>
        <p:nvGrpSpPr>
          <p:cNvPr id="23" name="グループ化 18">
            <a:extLst>
              <a:ext uri="{FF2B5EF4-FFF2-40B4-BE49-F238E27FC236}">
                <a16:creationId xmlns:a16="http://schemas.microsoft.com/office/drawing/2014/main" id="{5E7F186D-282F-4ECE-A249-9757027E0FAD}"/>
              </a:ext>
            </a:extLst>
          </p:cNvPr>
          <p:cNvGrpSpPr/>
          <p:nvPr/>
        </p:nvGrpSpPr>
        <p:grpSpPr>
          <a:xfrm>
            <a:off x="1965105" y="5406426"/>
            <a:ext cx="8070575" cy="735497"/>
            <a:chOff x="1965105" y="2451651"/>
            <a:chExt cx="8070575" cy="808384"/>
          </a:xfrm>
        </p:grpSpPr>
        <p:sp>
          <p:nvSpPr>
            <p:cNvPr id="24" name="正方形/長方形 19">
              <a:extLst>
                <a:ext uri="{FF2B5EF4-FFF2-40B4-BE49-F238E27FC236}">
                  <a16:creationId xmlns:a16="http://schemas.microsoft.com/office/drawing/2014/main" id="{AC9A4F52-D4A8-4817-8569-9D84371567C2}"/>
                </a:ext>
              </a:extLst>
            </p:cNvPr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5" name="正方形/長方形 20">
              <a:extLst>
                <a:ext uri="{FF2B5EF4-FFF2-40B4-BE49-F238E27FC236}">
                  <a16:creationId xmlns:a16="http://schemas.microsoft.com/office/drawing/2014/main" id="{B7E26AB0-5E5F-45D3-9D81-1C40C3DB8C54}"/>
                </a:ext>
              </a:extLst>
            </p:cNvPr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3600" b="1" spc="-150" dirty="0" err="1">
                  <a:solidFill>
                    <a:schemeClr val="tx1">
                      <a:lumMod val="75000"/>
                    </a:schemeClr>
                  </a:solidFill>
                </a:rPr>
                <a:t>Github</a:t>
              </a:r>
              <a:r>
                <a:rPr lang="en-US" altLang="ja-JP" sz="3600" b="1" spc="-150" dirty="0">
                  <a:solidFill>
                    <a:schemeClr val="tx1">
                      <a:lumMod val="75000"/>
                    </a:schemeClr>
                  </a:solidFill>
                </a:rPr>
                <a:t> commits</a:t>
              </a: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6" name="テキスト ボックス 21">
              <a:extLst>
                <a:ext uri="{FF2B5EF4-FFF2-40B4-BE49-F238E27FC236}">
                  <a16:creationId xmlns:a16="http://schemas.microsoft.com/office/drawing/2014/main" id="{A8B1CFFB-1F72-4270-9C82-43CC94F591EF}"/>
                </a:ext>
              </a:extLst>
            </p:cNvPr>
            <p:cNvSpPr txBox="1"/>
            <p:nvPr/>
          </p:nvSpPr>
          <p:spPr>
            <a:xfrm>
              <a:off x="3313043" y="2532675"/>
              <a:ext cx="184731" cy="710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게임 컨셉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ì§ì¤ë©í¸ë¦¬ì ëí ì´ë¯¸ì§ ê²ìê²°ê³¼">
            <a:extLst>
              <a:ext uri="{FF2B5EF4-FFF2-40B4-BE49-F238E27FC236}">
                <a16:creationId xmlns:a16="http://schemas.microsoft.com/office/drawing/2014/main" id="{618BE19C-A5F4-4AEC-A4C5-AFDB9942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0" y="2338169"/>
            <a:ext cx="6060070" cy="36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1F0D4-D34E-4897-A538-6F67FBE8D318}"/>
              </a:ext>
            </a:extLst>
          </p:cNvPr>
          <p:cNvSpPr txBox="1"/>
          <p:nvPr/>
        </p:nvSpPr>
        <p:spPr>
          <a:xfrm>
            <a:off x="6807200" y="1888221"/>
            <a:ext cx="5001846" cy="408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800" dirty="0"/>
              <a:t>다각형을 이용한 횡 스크롤 러닝게임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다각형 모양의 캐릭터가 장애물이 나오는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지나 목표지점까지 도달하는 것이 목표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400" dirty="0"/>
              <a:t>캐릭터는 점프만으로 장애물을 피함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개발 범위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98120"/>
              </p:ext>
            </p:extLst>
          </p:nvPr>
        </p:nvGraphicFramePr>
        <p:xfrm>
          <a:off x="5406014" y="1702766"/>
          <a:ext cx="6610116" cy="515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013">
                  <a:extLst>
                    <a:ext uri="{9D8B030D-6E8A-4147-A177-3AD203B41FA5}">
                      <a16:colId xmlns:a16="http://schemas.microsoft.com/office/drawing/2014/main" val="3125063562"/>
                    </a:ext>
                  </a:extLst>
                </a:gridCol>
              </a:tblGrid>
              <a:tr h="62197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개발내용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범위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2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맵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2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캐릭터 컨트롤러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누르고 있으면 탈 것이 올라가도록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1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그래픽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 맵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 것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766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게임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89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사운드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깔리고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점프하거나 캐릭터가 죽거나 버튼을 클릭할 때 효과음이 나도록 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777744"/>
                  </a:ext>
                </a:extLst>
              </a:tr>
            </a:tbl>
          </a:graphicData>
        </a:graphic>
      </p:graphicFrame>
      <p:pic>
        <p:nvPicPr>
          <p:cNvPr id="8" name="table">
            <a:extLst>
              <a:ext uri="{FF2B5EF4-FFF2-40B4-BE49-F238E27FC236}">
                <a16:creationId xmlns:a16="http://schemas.microsoft.com/office/drawing/2014/main" id="{9E153178-B13A-41B1-BD9F-CCE4F474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735936"/>
            <a:ext cx="4993115" cy="49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712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bg1"/>
                </a:solidFill>
              </a:rPr>
              <a:t>개발 계획 대비 현재 진행 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11540"/>
              </p:ext>
            </p:extLst>
          </p:nvPr>
        </p:nvGraphicFramePr>
        <p:xfrm>
          <a:off x="961292" y="1180182"/>
          <a:ext cx="10269416" cy="5625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812">
                  <a:extLst>
                    <a:ext uri="{9D8B030D-6E8A-4147-A177-3AD203B41FA5}">
                      <a16:colId xmlns:a16="http://schemas.microsoft.com/office/drawing/2014/main" val="4242046021"/>
                    </a:ext>
                  </a:extLst>
                </a:gridCol>
              </a:tblGrid>
              <a:tr h="46085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주차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개발 내용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리소스 수집</a:t>
                      </a:r>
                      <a:r>
                        <a:rPr kumimoji="1" lang="en-US" altLang="ko-KR" sz="1400" dirty="0"/>
                        <a:t>(80%)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캐릭터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맵</a:t>
                      </a:r>
                      <a:r>
                        <a:rPr kumimoji="1" lang="en-US" altLang="ko-KR" sz="1400" dirty="0"/>
                        <a:t>, </a:t>
                      </a:r>
                      <a:r>
                        <a:rPr kumimoji="1" lang="ko-KR" altLang="en-US" sz="1400" dirty="0"/>
                        <a:t>사운드 리소스를 수집한다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이동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움직임을 구현한다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맵 구현에 필요한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맵툴을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제작한다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2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캐릭터와 장애물의 충돌체크 및 타일 충돌체크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움직임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(80%)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장애물과의 충돌체크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타일과의 충돌체크 및 캐릭터 떨어지기 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 (50%)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점프구현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(100%)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중간 점검 및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미흡한 부분들을 수정한다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.(30%)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Stage 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</a:rPr>
                        <a:t>맵을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만든다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(30%)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Stage2 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구현한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맵의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장애물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타일의 좌표를 처리한다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캐릭터의 탈것 움직임을 구현한다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558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Stage3 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제작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맵과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캐릭터의 모든 움직임을 상하반전으로 보이는 것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49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 및 종료 처리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및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케릭터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 최종구현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ja-JP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게임시작시 설명 버튼과 플레이 버튼을 구현하고 시작 화면을 띄운다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게임종료시 도달한 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를 표시하고 종료버튼과 리셋 을 구현한다</a:t>
                      </a:r>
                      <a:r>
                        <a:rPr kumimoji="1" lang="en-US" altLang="ko-KR" sz="140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>
                          <a:solidFill>
                            <a:srgbClr val="FF0000"/>
                          </a:solidFill>
                        </a:rPr>
                        <a:t>캐릭터 소멸 효과 구현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kumimoji="1" lang="ko-KR" altLang="en-US" sz="1400" dirty="0" err="1">
                          <a:solidFill>
                            <a:srgbClr val="FF0000"/>
                          </a:solidFill>
                        </a:rPr>
                        <a:t>음악삽입</a:t>
                      </a:r>
                      <a:endParaRPr kumimoji="1"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573323"/>
                  </a:ext>
                </a:extLst>
              </a:tr>
              <a:tr h="34030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마무리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/>
                        <a:t>최종적으로 게임을 점검한다</a:t>
                      </a:r>
                      <a:r>
                        <a:rPr kumimoji="1" lang="en-US" altLang="ko-KR" sz="1400" dirty="0"/>
                        <a:t>.</a:t>
                      </a:r>
                      <a:endParaRPr kumimoji="1" lang="ja-JP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8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849425" y="79337"/>
            <a:ext cx="5051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spc="-300" dirty="0" err="1">
                <a:solidFill>
                  <a:schemeClr val="bg1"/>
                </a:solidFill>
              </a:rPr>
              <a:t>Github</a:t>
            </a:r>
            <a:r>
              <a:rPr kumimoji="1" lang="en-US" altLang="ja-JP" sz="5400" b="1" spc="-300" dirty="0">
                <a:solidFill>
                  <a:schemeClr val="bg1"/>
                </a:solidFill>
              </a:rPr>
              <a:t> Commits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5312A37-DC15-4513-AF0C-422D9D20C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780834"/>
              </p:ext>
            </p:extLst>
          </p:nvPr>
        </p:nvGraphicFramePr>
        <p:xfrm>
          <a:off x="2007435" y="1281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7EB363-2470-4509-A2AC-088E717748D4}"/>
              </a:ext>
            </a:extLst>
          </p:cNvPr>
          <p:cNvSpPr txBox="1"/>
          <p:nvPr/>
        </p:nvSpPr>
        <p:spPr>
          <a:xfrm>
            <a:off x="130629" y="128108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: 13 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9769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343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9</cp:revision>
  <dcterms:created xsi:type="dcterms:W3CDTF">2019-10-31T13:11:25Z</dcterms:created>
  <dcterms:modified xsi:type="dcterms:W3CDTF">2019-11-26T04:55:02Z</dcterms:modified>
</cp:coreProperties>
</file>