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A10A-34BA-4395-9646-316A89D59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F486D-067D-4091-BED2-50A647D27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E44E-2842-4B64-8F63-33F1E4B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1841-6244-4D0F-9708-BE0272D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49F3E-CD8C-4BE2-8B57-E6DE2F4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9CA5-2FFF-4EEF-AB9E-E23CC62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19EC-CBE2-4EF2-9C43-AAECDC03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EB47C-3938-4CE6-877F-32AF1A06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5854-B774-4F5A-B991-A1804CF6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5523-39DC-4BE7-A313-311341CE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69F15-EFDA-4590-9E64-BC9A310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CFAFB-8F73-4C03-A45D-E3B0AB25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CCD7-245D-41EC-BC65-ED9533C9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D956-83C6-45A3-A638-11529B2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2D18-BFF6-4CD5-99A3-7339D1A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ECFA-F490-44D1-B394-9E214B3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7B1A5-3AD1-4BFF-B99A-6325E199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6FB5-6839-4C5F-BA56-42574CD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82FF-FAAF-4CA1-B860-917721F7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D9C54-01FB-4DB5-87C9-7274BF7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7B07-E61A-4530-8606-A20934B1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CC5FA-DFE4-4B70-A595-B871E745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AA64-7FF2-40FF-83E2-8188310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A2234-75E3-415C-A2E0-FD74583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AE311-6585-42D7-8BA2-9EB63E78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0E4E-620B-491C-92AA-01594B5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75445-D858-4992-B0AC-DDAB8797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0FA2A-4694-4F9B-983B-70A6F35A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D397A-51DC-4E2D-A719-8E3E813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0BE61-ED3B-4A73-BCD1-EA97252B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2EAAD-D930-4C62-BB33-6F6016E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2A743-0185-4904-8B55-EA972232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D037-FC95-4C18-8CBD-91379AA5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6FBC-9C1E-40A8-82AE-3703B1C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3E8C9-B345-4B71-9EAB-FD6E81A7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C8BEB-2EA0-46DC-A1C2-4EC5A54E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F0C53-E654-4085-93DB-28D56D8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B929B-3BDA-46F3-908A-8305511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BE032-BBD5-4B71-8531-F674B8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61F-7BDA-4DEA-BAA9-88ED0E7C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0DD05-B40D-4CAB-ABC1-7D434423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83090E-661A-43F7-BDAB-DCC6F87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6C79B-53E1-4AD3-9BDD-C49A292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B5812-8041-4298-84E0-4FA9D72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554B3-93CA-4D85-927C-66A9025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5DC94-AE9F-4B0B-80F4-F0F3084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D892-E594-45C1-A6FD-867AFD3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5804B-3DCF-4DE5-8489-1B8DCBE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5E507-7F47-474D-A645-F8FC445A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400F-91DD-4157-A887-167162C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5EA91-E38F-4535-A9E2-57D1E42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128B-D74D-4DD4-A0F4-F8A1FD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8ADF-B73D-4624-BF84-9062A4A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3AC61-B949-4331-9B68-37B433D6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D2D7B-A3FB-4677-B176-20C21DB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5FDC6-361A-4D03-99CF-0692F1B1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21CF-252B-40B6-B48D-B4C22E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D19E4-96BB-4B8B-B939-AF53640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A802C-428D-47A2-A873-18AA2EAB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7CAEB-5CBE-46A0-88C6-98142A7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28EF-0987-4FA9-AFE7-B822254A6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B096-5CFC-4D5F-BB41-1DAFF5AE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D578D-18C9-456B-B115-D30490AF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- 3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435929" y="3145008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3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차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7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/>
                </a:solidFill>
              </a:rPr>
              <a:t>개발 계획 대비 현재 진행 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24188"/>
              </p:ext>
            </p:extLst>
          </p:nvPr>
        </p:nvGraphicFramePr>
        <p:xfrm>
          <a:off x="961292" y="1160918"/>
          <a:ext cx="10269416" cy="542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812">
                  <a:extLst>
                    <a:ext uri="{9D8B030D-6E8A-4147-A177-3AD203B41FA5}">
                      <a16:colId xmlns:a16="http://schemas.microsoft.com/office/drawing/2014/main" val="4242046021"/>
                    </a:ext>
                  </a:extLst>
                </a:gridCol>
              </a:tblGrid>
              <a:tr h="4608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주차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내용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리소스 수집</a:t>
                      </a:r>
                      <a:r>
                        <a:rPr kumimoji="1" lang="en-US" altLang="ko-KR" sz="1400" dirty="0"/>
                        <a:t>(90%)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캐릭터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맵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사운드 리소스를 수집한다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맵 이동 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움직임을 구현한다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제작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맵 구현에 필요한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맵툴을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제작한다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2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캐릭터와 장애물의 충돌체크 및 타일 충돌체크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움직임 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장애물과의 충돌체크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타일과의 충돌체크 및 캐릭터 떨어지기 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 (100%)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점프구현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 점검 및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미흡한 부분들을 수정한다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.(100%)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맵을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만든다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Stage2(100%) 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구현한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장애물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타일의 좌표를 처리한다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.(100%)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캐릭터의 탈것 움직임을 구현한다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Stage3(100%)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제작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캐릭터의 모든 움직임을 상하반전으로 보이는 것 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(100%)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4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게임시작 및 종료 처리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케릭터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최종구현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음악삽입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(55%)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게임시작시 설명 키와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스타트키를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구현하고 시작 화면을 띄운다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.(80%)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게임종료시 도달한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를 표시하고 종료키와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리스타트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키를 구현한다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.(50%)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소멸 효과 구현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음악삽입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(80%)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73323"/>
                  </a:ext>
                </a:extLst>
              </a:tr>
              <a:tr h="340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마무리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최종적으로 게임을 점검한다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8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217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1</cp:revision>
  <dcterms:created xsi:type="dcterms:W3CDTF">2019-11-26T04:48:31Z</dcterms:created>
  <dcterms:modified xsi:type="dcterms:W3CDTF">2019-11-26T04:53:46Z</dcterms:modified>
</cp:coreProperties>
</file>