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8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56407843793236"/>
          <c:y val="4.8011184617611356E-2"/>
          <c:w val="0.71362470509107767"/>
          <c:h val="0.736414096309316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Sheet1!$A$2:$A$23</c:f>
              <c:numCache>
                <c:formatCode>d\-mmm</c:formatCode>
                <c:ptCount val="22"/>
                <c:pt idx="0">
                  <c:v>43748</c:v>
                </c:pt>
                <c:pt idx="1">
                  <c:v>43749</c:v>
                </c:pt>
                <c:pt idx="2">
                  <c:v>43750</c:v>
                </c:pt>
                <c:pt idx="3">
                  <c:v>43751</c:v>
                </c:pt>
                <c:pt idx="4">
                  <c:v>43752</c:v>
                </c:pt>
                <c:pt idx="5">
                  <c:v>43753</c:v>
                </c:pt>
                <c:pt idx="6">
                  <c:v>43754</c:v>
                </c:pt>
                <c:pt idx="7">
                  <c:v>43755</c:v>
                </c:pt>
                <c:pt idx="8">
                  <c:v>43756</c:v>
                </c:pt>
                <c:pt idx="9">
                  <c:v>43757</c:v>
                </c:pt>
                <c:pt idx="10">
                  <c:v>43758</c:v>
                </c:pt>
                <c:pt idx="11">
                  <c:v>43759</c:v>
                </c:pt>
                <c:pt idx="12">
                  <c:v>43760</c:v>
                </c:pt>
                <c:pt idx="13">
                  <c:v>43761</c:v>
                </c:pt>
                <c:pt idx="14">
                  <c:v>43762</c:v>
                </c:pt>
                <c:pt idx="15">
                  <c:v>43763</c:v>
                </c:pt>
                <c:pt idx="16">
                  <c:v>43764</c:v>
                </c:pt>
                <c:pt idx="17">
                  <c:v>43765</c:v>
                </c:pt>
                <c:pt idx="18">
                  <c:v>43766</c:v>
                </c:pt>
                <c:pt idx="19">
                  <c:v>43767</c:v>
                </c:pt>
                <c:pt idx="20">
                  <c:v>43768</c:v>
                </c:pt>
                <c:pt idx="21">
                  <c:v>43769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3</c:v>
                </c:pt>
                <c:pt idx="20">
                  <c:v>2</c:v>
                </c:pt>
                <c:pt idx="2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62-40B6-AE30-0AFB433113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0540912"/>
        <c:axId val="1039823520"/>
      </c:lineChart>
      <c:dateAx>
        <c:axId val="10305409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9823520"/>
        <c:crosses val="autoZero"/>
        <c:auto val="1"/>
        <c:lblOffset val="100"/>
        <c:baseTimeUnit val="days"/>
      </c:dateAx>
      <c:valAx>
        <c:axId val="103982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05409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6A10A-34BA-4395-9646-316A89D59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5F486D-067D-4091-BED2-50A647D27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6E44E-2842-4B64-8F63-33F1E4B1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B1841-6244-4D0F-9708-BE0272D6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49F3E-CD8C-4BE2-8B57-E6DE2F47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1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29CA5-2FFF-4EEF-AB9E-E23CC627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A019EC-CBE2-4EF2-9C43-AAECDC03A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EB47C-3938-4CE6-877F-32AF1A06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75854-B774-4F5A-B991-A1804CF6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25523-39DC-4BE7-A313-311341CE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48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D69F15-EFDA-4590-9E64-BC9A31024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CFAFB-8F73-4C03-A45D-E3B0AB258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7CCD7-245D-41EC-BC65-ED9533C9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CD956-83C6-45A3-A638-11529B2C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72D18-BFF6-4CD5-99A3-7339D1A0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2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7ECFA-F490-44D1-B394-9E214B38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7B1A5-3AD1-4BFF-B99A-6325E199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76FB5-6839-4C5F-BA56-42574CD9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882FF-FAAF-4CA1-B860-917721F7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D9C54-01FB-4DB5-87C9-7274BF7C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1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47B07-E61A-4530-8606-A20934B1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9CC5FA-DFE4-4B70-A595-B871E745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7AA64-7FF2-40FF-83E2-8188310D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A2234-75E3-415C-A2E0-FD74583D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AE311-6585-42D7-8BA2-9EB63E78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1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80E4E-620B-491C-92AA-01594B58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75445-D858-4992-B0AC-DDAB8797F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0FA2A-4694-4F9B-983B-70A6F35A1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D397A-51DC-4E2D-A719-8E3E813B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C0BE61-ED3B-4A73-BCD1-EA97252B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2EAAD-D930-4C62-BB33-6F6016E4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9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2A743-0185-4904-8B55-EA972232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6D037-FC95-4C18-8CBD-91379AA5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C26FBC-9C1E-40A8-82AE-3703B1CD8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93E8C9-B345-4B71-9EAB-FD6E81A7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CC8BEB-2EA0-46DC-A1C2-4EC5A54ED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1F0C53-E654-4085-93DB-28D56D8E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9B929B-3BDA-46F3-908A-83055118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EBE032-BBD5-4B71-8531-F674B801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6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461F-7BDA-4DEA-BAA9-88ED0E7C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B0DD05-B40D-4CAB-ABC1-7D434423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83090E-661A-43F7-BDAB-DCC6F876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16C79B-53E1-4AD3-9BDD-C49A292A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B5812-8041-4298-84E0-4FA9D723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554B3-93CA-4D85-927C-66A90256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5DC94-AE9F-4B0B-80F4-F0F30848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3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6D892-E594-45C1-A6FD-867AFD30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5804B-3DCF-4DE5-8489-1B8DCBE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C5E507-7F47-474D-A645-F8FC445AE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400F-91DD-4157-A887-167162CE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5EA91-E38F-4535-A9E2-57D1E42A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2128B-D74D-4DD4-A0F4-F8A1FD7E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7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58ADF-B73D-4624-BF84-9062A4A2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A3AC61-B949-4331-9B68-37B433D66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D2D7B-A3FB-4677-B176-20C21DBCC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55FDC6-361A-4D03-99CF-0692F1B1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521CF-252B-40B6-B48D-B4C22EB9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D19E4-96BB-4B8B-B939-AF53640B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0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2A802C-428D-47A2-A873-18AA2EAB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7CAEB-5CBE-46A0-88C6-98142A7F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328EF-0987-4FA9-AFE7-B822254A6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8B096-5CFC-4D5F-BB41-1DAFF5AEE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D578D-18C9-456B-B115-D30490AF1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4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1948789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1797578"/>
              <a:ext cx="28311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spc="-300" dirty="0">
                  <a:solidFill>
                    <a:srgbClr val="1F3359"/>
                  </a:solidFill>
                </a:rPr>
                <a:t>2D Term Project - 4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4257995" y="3145008"/>
            <a:ext cx="36760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600" b="1" spc="-300" dirty="0">
                <a:solidFill>
                  <a:schemeClr val="bg1"/>
                </a:solidFill>
              </a:rPr>
              <a:t>최종 발표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643658" y="5595006"/>
            <a:ext cx="125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pc="-150" dirty="0">
                <a:solidFill>
                  <a:schemeClr val="bg1"/>
                </a:solidFill>
                <a:latin typeface="+mn-ea"/>
              </a:rPr>
              <a:t>2018182010</a:t>
            </a:r>
          </a:p>
          <a:p>
            <a:pPr algn="r"/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김유림</a:t>
            </a:r>
            <a:endParaRPr kumimoji="1" lang="ja-JP" altLang="en-US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08200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60405" y="158251"/>
            <a:ext cx="2110410" cy="76550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508490" cy="95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33220" y="79337"/>
            <a:ext cx="9225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>
                <a:solidFill>
                  <a:schemeClr val="bg1"/>
                </a:solidFill>
              </a:rPr>
              <a:t>개발계획 대비 현재진행상황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314389"/>
              </p:ext>
            </p:extLst>
          </p:nvPr>
        </p:nvGraphicFramePr>
        <p:xfrm>
          <a:off x="331694" y="1148405"/>
          <a:ext cx="10773509" cy="521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217">
                  <a:extLst>
                    <a:ext uri="{9D8B030D-6E8A-4147-A177-3AD203B41FA5}">
                      <a16:colId xmlns:a16="http://schemas.microsoft.com/office/drawing/2014/main" val="3214795757"/>
                    </a:ext>
                  </a:extLst>
                </a:gridCol>
                <a:gridCol w="1098186">
                  <a:extLst>
                    <a:ext uri="{9D8B030D-6E8A-4147-A177-3AD203B41FA5}">
                      <a16:colId xmlns:a16="http://schemas.microsoft.com/office/drawing/2014/main" val="2506848518"/>
                    </a:ext>
                  </a:extLst>
                </a:gridCol>
              </a:tblGrid>
              <a:tr h="429383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내용</a:t>
                      </a:r>
                      <a:endParaRPr kumimoji="1" lang="ja-JP" altLang="en-US" sz="14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목표 범위</a:t>
                      </a:r>
                      <a:endParaRPr kumimoji="1" lang="ja-JP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실제 개발 완료 범위</a:t>
                      </a:r>
                      <a:endParaRPr kumimoji="1" lang="ja-JP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진척도</a:t>
                      </a:r>
                      <a:endParaRPr kumimoji="1" lang="ja-JP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3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맵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장애물만 존재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스테이지 별로 디자인이 바뀜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장애물 및 스테이지별 배경 스크롤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92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캐릭터 컨트롤러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마우스 좌측 클릭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2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단 점프만 가능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탈것을 </a:t>
                      </a: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탔을때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누르고 있으면 탈 것이 올라가도록 한다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점프 및  </a:t>
                      </a:r>
                      <a:r>
                        <a:rPr lang="en-US" altLang="ko-KR" sz="1400" dirty="0" err="1"/>
                        <a:t>ufo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탑승시</a:t>
                      </a:r>
                      <a:r>
                        <a:rPr lang="ko-KR" altLang="en-US" sz="1400" dirty="0"/>
                        <a:t> 움직임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 회전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191412"/>
                  </a:ext>
                </a:extLst>
              </a:tr>
              <a:tr h="1246667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게임 코어 기능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각 장애물에 따른 캐릭터 및 탈것의 충돌체크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실패시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실패화면과 </a:t>
                      </a: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함꼐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달성도 표시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성공시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성공화면 표시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화면별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스타트 키 입력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충돌체크 구현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실패화면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성공화면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화면별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키입력</a:t>
                      </a:r>
                      <a:r>
                        <a:rPr lang="ko-KR" altLang="en-US" sz="1400" dirty="0"/>
                        <a:t> 구현</a:t>
                      </a:r>
                      <a:endParaRPr lang="en-US" altLang="ko-KR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52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모델링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종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종 배경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종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en-US" altLang="ko-KR" sz="1400" dirty="0" err="1">
                          <a:solidFill>
                            <a:schemeClr val="tx1"/>
                          </a:solidFill>
                        </a:rPr>
                        <a:t>ufo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타일 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종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400" dirty="0"/>
                        <a:t>캐릭터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종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장애물 </a:t>
                      </a:r>
                      <a:r>
                        <a:rPr lang="en-US" altLang="ko-KR" sz="1400" dirty="0"/>
                        <a:t>2 </a:t>
                      </a:r>
                      <a:r>
                        <a:rPr lang="ko-KR" altLang="en-US" sz="1400" dirty="0"/>
                        <a:t>종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배경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종</a:t>
                      </a:r>
                      <a:r>
                        <a:rPr lang="en-US" altLang="ko-KR" sz="1400" dirty="0"/>
                        <a:t>,  </a:t>
                      </a:r>
                      <a:r>
                        <a:rPr lang="en-US" altLang="ko-KR" sz="1400" dirty="0" err="1"/>
                        <a:t>ufo</a:t>
                      </a:r>
                      <a:r>
                        <a:rPr lang="en-US" altLang="ko-KR" sz="1400" dirty="0"/>
                        <a:t> 1</a:t>
                      </a:r>
                      <a:r>
                        <a:rPr lang="ko-KR" altLang="en-US" sz="1400" dirty="0"/>
                        <a:t>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타일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923270"/>
                  </a:ext>
                </a:extLst>
              </a:tr>
              <a:tr h="1002864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게임난이도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1 Stage: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점프만으로 장애물을 피한다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2 Stage: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탈것을 타고 위아래로 이동하며 장애물을 피한다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3 Stage: 1 Stage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상하반전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400" dirty="0"/>
                        <a:t>Stage 1: </a:t>
                      </a:r>
                      <a:r>
                        <a:rPr lang="ko-KR" altLang="en-US" sz="1400" dirty="0"/>
                        <a:t>러닝 구현</a:t>
                      </a:r>
                      <a:endParaRPr lang="en-US" altLang="ko-KR" sz="1400" dirty="0"/>
                    </a:p>
                    <a:p>
                      <a:pPr marL="0" indent="0" algn="ctr">
                        <a:buNone/>
                      </a:pPr>
                      <a:r>
                        <a:rPr lang="en-US" altLang="ko-KR" sz="1400" dirty="0"/>
                        <a:t>Stage 2: </a:t>
                      </a:r>
                      <a:r>
                        <a:rPr lang="ko-KR" altLang="en-US" sz="1400" dirty="0"/>
                        <a:t>게이트 통과시 상하반전 까지 추가 구현</a:t>
                      </a:r>
                      <a:endParaRPr lang="en-US" altLang="ko-KR" sz="1400" dirty="0"/>
                    </a:p>
                    <a:p>
                      <a:pPr marL="0" indent="0" algn="ctr">
                        <a:buNone/>
                      </a:pPr>
                      <a:r>
                        <a:rPr lang="en-US" altLang="ko-KR" sz="1400" dirty="0"/>
                        <a:t>Stage 3: </a:t>
                      </a:r>
                      <a:r>
                        <a:rPr lang="ko-KR" altLang="en-US" sz="1400" dirty="0"/>
                        <a:t>상하좌우 반전모드 구현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502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사운드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 err="1"/>
                        <a:t>맵에</a:t>
                      </a:r>
                      <a:r>
                        <a:rPr kumimoji="1" lang="ko-KR" altLang="en-US" sz="1400" dirty="0"/>
                        <a:t> 맞는 배경음악이 깔린다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배경음</a:t>
                      </a:r>
                      <a:r>
                        <a:rPr lang="ko-KR" altLang="en-US" sz="1400" dirty="0"/>
                        <a:t> 삽입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단계 </a:t>
                      </a:r>
                      <a:r>
                        <a:rPr lang="ko-KR" altLang="en-US" sz="1400" dirty="0" err="1"/>
                        <a:t>클리어시</a:t>
                      </a:r>
                      <a:r>
                        <a:rPr lang="ko-KR" altLang="en-US" sz="1400" dirty="0"/>
                        <a:t> 효과음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73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47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08200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60405" y="158251"/>
            <a:ext cx="2110410" cy="76550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508490" cy="95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33220" y="79337"/>
            <a:ext cx="5519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 err="1">
                <a:solidFill>
                  <a:schemeClr val="bg1"/>
                </a:solidFill>
              </a:rPr>
              <a:t>깃허브</a:t>
            </a:r>
            <a:r>
              <a:rPr kumimoji="1" lang="ko-KR" altLang="en-US" sz="5400" b="1" dirty="0">
                <a:solidFill>
                  <a:schemeClr val="bg1"/>
                </a:solidFill>
              </a:rPr>
              <a:t> </a:t>
            </a:r>
            <a:r>
              <a:rPr kumimoji="1" lang="ko-KR" altLang="en-US" sz="5400" b="1" dirty="0" err="1">
                <a:solidFill>
                  <a:schemeClr val="bg1"/>
                </a:solidFill>
              </a:rPr>
              <a:t>커밋</a:t>
            </a:r>
            <a:r>
              <a:rPr kumimoji="1" lang="ko-KR" altLang="en-US" sz="5400" b="1" dirty="0">
                <a:solidFill>
                  <a:schemeClr val="bg1"/>
                </a:solidFill>
              </a:rPr>
              <a:t> 통계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表 6">
            <a:extLst>
              <a:ext uri="{FF2B5EF4-FFF2-40B4-BE49-F238E27FC236}">
                <a16:creationId xmlns:a16="http://schemas.microsoft.com/office/drawing/2014/main" id="{23AC5F11-925A-480A-952A-4EED247E3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73155"/>
              </p:ext>
            </p:extLst>
          </p:nvPr>
        </p:nvGraphicFramePr>
        <p:xfrm>
          <a:off x="8148489" y="1389529"/>
          <a:ext cx="3783106" cy="527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659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횟수</a:t>
                      </a:r>
                      <a:endParaRPr kumimoji="1" lang="ja-JP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(9/29 ~ 10/5)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(10/6 ~ 10/12)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191412"/>
                  </a:ext>
                </a:extLst>
              </a:tr>
              <a:tr h="4384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(10/13 ~ 10/19)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(10/20 ~ 10/26)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923270"/>
                  </a:ext>
                </a:extLst>
              </a:tr>
              <a:tr h="4121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(10/27 ~ 11/2)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5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(11/3 ~ 11/9)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35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735377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(11/10 ~ 11/16)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333457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(11/17 ~ 11/23)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838842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( 11/24 ~ 11/ 30)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94062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10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( 12/1 ~ 12/7)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387181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11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(12/8 ~ 12/12)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078098"/>
                  </a:ext>
                </a:extLst>
              </a:tr>
            </a:tbl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42DD7235-9DCC-46B6-B3FA-831D6460C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245921"/>
              </p:ext>
            </p:extLst>
          </p:nvPr>
        </p:nvGraphicFramePr>
        <p:xfrm>
          <a:off x="151742" y="1389529"/>
          <a:ext cx="4922282" cy="4356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1DE8FE1-548E-419E-BF29-4C1CB3AA4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778" y="2286000"/>
            <a:ext cx="2533902" cy="30638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60B8C6-28EA-4062-8D6A-3C4518070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558" y="2823882"/>
            <a:ext cx="405797" cy="222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1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311</Words>
  <Application>Microsoft Office PowerPoint</Application>
  <PresentationFormat>와이드스크린</PresentationFormat>
  <Paragraphs>67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游ゴシック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김유림</dc:creator>
  <cp:lastModifiedBy>김유림</cp:lastModifiedBy>
  <cp:revision>12</cp:revision>
  <dcterms:created xsi:type="dcterms:W3CDTF">2019-11-26T04:48:31Z</dcterms:created>
  <dcterms:modified xsi:type="dcterms:W3CDTF">2019-12-11T08:39:44Z</dcterms:modified>
</cp:coreProperties>
</file>