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67" y="1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45EF05-C917-4141-B9C4-66EF9756BE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A232E7E-0957-41EB-B492-2F7D448041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313463-FEFA-455D-843C-C7881008C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A53F0-9AF7-4631-81F5-C78151D27D33}" type="datetimeFigureOut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7CDEE7-F029-4584-906E-9A8096737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D92E97-C0C4-4A60-8A7A-2787F3658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9F264-F34B-475E-8AF0-6CE89DF114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526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7881A2-B5E2-4887-96B9-FC773B2DA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DEAC1F7-9468-4A2D-8A4E-12CDD41462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60A31C-499E-4EE6-85A5-CA231E8E1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A53F0-9AF7-4631-81F5-C78151D27D33}" type="datetimeFigureOut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2550A8-E5E1-402A-A77A-7A063E5A7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EDE3AD-09E6-41CC-A31D-391A2127C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9F264-F34B-475E-8AF0-6CE89DF114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6013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E04BDC5-0889-4376-A740-D61B6CDCF0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03EB3E4-0142-46EB-A5D9-1A903F47B9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84D206-2208-4224-98BA-96EEE5A4F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A53F0-9AF7-4631-81F5-C78151D27D33}" type="datetimeFigureOut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D64492-CCE3-4AD1-952C-B51875EF3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B2AD7C-2B3D-4955-BFEE-FB83EFE94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9F264-F34B-475E-8AF0-6CE89DF114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0021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1B306A-89E2-4533-BF88-DBA48BD22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8FB2DB-640D-4952-9404-808EC925EB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034596-C7BB-4D57-B232-7E13AC6A1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A53F0-9AF7-4631-81F5-C78151D27D33}" type="datetimeFigureOut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A9A89C-B003-46A0-ABF0-011786131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5E2DC3-6DE4-4B82-AB5F-E0A4972D8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9F264-F34B-475E-8AF0-6CE89DF114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0253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466373-F5A6-439F-93CF-5E73DF921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05F0CDC-E796-4609-A934-4D3C5C1E95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777999-EF0B-45CD-9086-A43C80084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A53F0-9AF7-4631-81F5-C78151D27D33}" type="datetimeFigureOut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5B021A-C2FD-44F9-9134-289F3E0B1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6CCE0A-D7E3-404B-AC88-880374385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9F264-F34B-475E-8AF0-6CE89DF114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6136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68176E-8D1D-4A43-8E70-979C810BD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5A856E-5F4A-45CF-B1CD-A923F0822C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763BC6D-6CCA-40E9-A368-22A71DF112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7DF3233-00D7-420E-B71B-6171C95C7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A53F0-9AF7-4631-81F5-C78151D27D33}" type="datetimeFigureOut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9C629D1-BFB7-43F7-B912-157E4942F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9CBE756-4AEA-44A8-AFEF-BF073BE72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9F264-F34B-475E-8AF0-6CE89DF114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9973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A8CD98-C0BC-411A-AE1C-D1683FA2C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914D16B-BD12-4118-9354-2DE5DEA80E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FD6323F-6F93-4B26-9D01-35F88C824C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1E182F0-656A-46D2-B797-6B51DD57CA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2CF09D6-0D7F-495F-863E-A05FCDA1AB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CB9C91A-EB3A-414E-BB71-0D3A86413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A53F0-9AF7-4631-81F5-C78151D27D33}" type="datetimeFigureOut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E81B402-62BD-4D0F-8B66-8E8BE51BB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2077AAA-2200-4C35-B7A7-F8271F2ED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9F264-F34B-475E-8AF0-6CE89DF114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769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A6C768-CBE2-4E0B-B54D-4C92A4943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B2761D3-1524-40F2-9A37-79AC185D8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A53F0-9AF7-4631-81F5-C78151D27D33}" type="datetimeFigureOut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051BF58-BF64-4ACA-846D-82CD2B232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4096FE6-9CB9-4EA7-A78C-FCF6EF00B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9F264-F34B-475E-8AF0-6CE89DF114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8273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66182AA-5128-4E78-832C-F9C4AAC45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A53F0-9AF7-4631-81F5-C78151D27D33}" type="datetimeFigureOut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3284B32-D48E-4A20-B8AC-0E6BB2A62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1C6EDB8-961F-4F59-BA74-ECBA2FDA1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9F264-F34B-475E-8AF0-6CE89DF114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8711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BA6717-27C3-4C03-A018-D8A75F66B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8B6871-439B-45E4-839D-3D4BB82E42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C5F6452-A266-4F8E-8962-AF7EA9F60C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FADACCB-1C77-4E3C-884D-1A74BF929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A53F0-9AF7-4631-81F5-C78151D27D33}" type="datetimeFigureOut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95782AA-233C-4EE2-B175-2B72E4E21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A78CB04-A01D-4D39-9A85-775D0F768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9F264-F34B-475E-8AF0-6CE89DF114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996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D697CB-02A2-47A4-9CBC-2BA074A2D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3F3D9FC-28C1-4AFF-A868-E6C4CF6EE1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F44E6F0-4815-4BF2-BF09-678F5D1E4D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B2BC308-8339-4FC0-9424-34B39F2C6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A53F0-9AF7-4631-81F5-C78151D27D33}" type="datetimeFigureOut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CDA3115-4105-4599-8007-AD34452DF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32B30D5-39C0-4609-8437-003E8E144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9F264-F34B-475E-8AF0-6CE89DF114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5614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1225D5C-4477-42F0-87D2-C2C16B7DD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7D6096-5C53-459E-8190-0AB4074C31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9E78B9-A8FF-4083-999D-C7A32F6867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FA53F0-9AF7-4631-81F5-C78151D27D33}" type="datetimeFigureOut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86CBE7-55AF-4196-A671-615B2ED823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92CEE5-2841-41E4-9E98-CEC492FAE2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A9F264-F34B-475E-8AF0-6CE89DF114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94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C188311-28D3-4CB1-8F89-17658E101106}"/>
              </a:ext>
            </a:extLst>
          </p:cNvPr>
          <p:cNvSpPr txBox="1"/>
          <p:nvPr/>
        </p:nvSpPr>
        <p:spPr>
          <a:xfrm>
            <a:off x="4233862" y="2252383"/>
            <a:ext cx="37242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Cross</a:t>
            </a:r>
            <a:r>
              <a:rPr lang="ko-KR" altLang="en-US" sz="4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48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Rabit</a:t>
            </a:r>
            <a:r>
              <a:rPr lang="en-US" altLang="ko-KR" sz="4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!</a:t>
            </a:r>
            <a:endParaRPr lang="ko-KR" altLang="en-US" sz="4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9134A2-2106-417C-8AE7-E636AD49B9E5}"/>
              </a:ext>
            </a:extLst>
          </p:cNvPr>
          <p:cNvSpPr txBox="1"/>
          <p:nvPr/>
        </p:nvSpPr>
        <p:spPr>
          <a:xfrm>
            <a:off x="9547412" y="5871883"/>
            <a:ext cx="25190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2018180039 </a:t>
            </a:r>
            <a:r>
              <a:rPr lang="ko-KR" altLang="en-US" dirty="0"/>
              <a:t>정진선</a:t>
            </a:r>
            <a:endParaRPr lang="en-US" altLang="ko-KR" dirty="0"/>
          </a:p>
          <a:p>
            <a:r>
              <a:rPr lang="en-US" altLang="ko-KR" dirty="0"/>
              <a:t>2018182010 </a:t>
            </a:r>
            <a:r>
              <a:rPr lang="ko-KR" altLang="en-US" dirty="0"/>
              <a:t>김유림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32557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1C2267-7990-4F28-A0EA-9C86C9BBB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ko-KR" altLang="en-US" sz="4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프로젝트 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355D09-C476-4937-B656-4794FD9660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35726"/>
            <a:ext cx="10515599" cy="5231184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altLang="ko-KR" b="1" dirty="0" err="1"/>
              <a:t>Corss_Rabit</a:t>
            </a:r>
            <a:r>
              <a:rPr lang="ko-KR" altLang="ko-KR" dirty="0"/>
              <a:t>은 </a:t>
            </a:r>
            <a:r>
              <a:rPr lang="ko-KR" altLang="ko-KR" b="1" dirty="0">
                <a:solidFill>
                  <a:srgbClr val="C00000"/>
                </a:solidFill>
              </a:rPr>
              <a:t>길</a:t>
            </a:r>
            <a:r>
              <a:rPr lang="en-US" altLang="ko-KR" b="1" dirty="0">
                <a:solidFill>
                  <a:srgbClr val="C00000"/>
                </a:solidFill>
              </a:rPr>
              <a:t> </a:t>
            </a:r>
            <a:r>
              <a:rPr lang="ko-KR" altLang="ko-KR" b="1" dirty="0">
                <a:solidFill>
                  <a:srgbClr val="C00000"/>
                </a:solidFill>
              </a:rPr>
              <a:t>건너 친구들을 모작하여 만든 </a:t>
            </a:r>
            <a:r>
              <a:rPr lang="en-US" altLang="ko-KR" b="1" dirty="0">
                <a:solidFill>
                  <a:srgbClr val="C00000"/>
                </a:solidFill>
              </a:rPr>
              <a:t>3d </a:t>
            </a:r>
            <a:r>
              <a:rPr lang="ko-KR" altLang="ko-KR" b="1" dirty="0">
                <a:solidFill>
                  <a:srgbClr val="C00000"/>
                </a:solidFill>
              </a:rPr>
              <a:t>게임</a:t>
            </a:r>
            <a:r>
              <a:rPr lang="ko-KR" altLang="ko-KR" dirty="0"/>
              <a:t>이다</a:t>
            </a:r>
            <a:r>
              <a:rPr lang="en-US" altLang="ko-KR" dirty="0"/>
              <a:t>. </a:t>
            </a:r>
            <a:r>
              <a:rPr lang="ko-KR" altLang="ko-KR" b="1" dirty="0"/>
              <a:t>캐릭터는 토끼</a:t>
            </a:r>
            <a:r>
              <a:rPr lang="en-US" altLang="ko-KR" b="1" dirty="0"/>
              <a:t> </a:t>
            </a:r>
            <a:r>
              <a:rPr lang="ko-KR" altLang="ko-KR" b="1" dirty="0"/>
              <a:t>캐릭터</a:t>
            </a:r>
            <a:r>
              <a:rPr lang="ko-KR" altLang="ko-KR" dirty="0"/>
              <a:t> 하나이며 </a:t>
            </a:r>
            <a:r>
              <a:rPr lang="ko-KR" altLang="ko-KR" dirty="0" err="1"/>
              <a:t>스테이트</a:t>
            </a:r>
            <a:r>
              <a:rPr lang="ko-KR" altLang="ko-KR" dirty="0"/>
              <a:t> 즉</a:t>
            </a:r>
            <a:r>
              <a:rPr lang="en-US" altLang="ko-KR" dirty="0"/>
              <a:t>, </a:t>
            </a:r>
            <a:r>
              <a:rPr lang="ko-KR" altLang="ko-KR" b="1" dirty="0" err="1"/>
              <a:t>맵의</a:t>
            </a:r>
            <a:r>
              <a:rPr lang="ko-KR" altLang="ko-KR" b="1" dirty="0"/>
              <a:t> 종류는 도로</a:t>
            </a:r>
            <a:r>
              <a:rPr lang="en-US" altLang="ko-KR" b="1" dirty="0"/>
              <a:t>, </a:t>
            </a:r>
            <a:r>
              <a:rPr lang="ko-KR" altLang="ko-KR" b="1" dirty="0"/>
              <a:t>강</a:t>
            </a:r>
            <a:r>
              <a:rPr lang="en-US" altLang="ko-KR" b="1" dirty="0"/>
              <a:t>, </a:t>
            </a:r>
            <a:r>
              <a:rPr lang="ko-KR" altLang="ko-KR" b="1" dirty="0"/>
              <a:t>기찻길</a:t>
            </a:r>
            <a:r>
              <a:rPr lang="en-US" altLang="ko-KR" b="1" dirty="0"/>
              <a:t>, </a:t>
            </a:r>
            <a:r>
              <a:rPr lang="ko-KR" altLang="ko-KR" b="1" dirty="0"/>
              <a:t>보통 잔디밭으로 총 </a:t>
            </a:r>
            <a:r>
              <a:rPr lang="en-US" altLang="ko-KR" b="1" dirty="0"/>
              <a:t>4</a:t>
            </a:r>
            <a:r>
              <a:rPr lang="ko-KR" altLang="ko-KR" b="1" dirty="0"/>
              <a:t>가지</a:t>
            </a:r>
            <a:r>
              <a:rPr lang="ko-KR" altLang="ko-KR" dirty="0"/>
              <a:t>가 있다</a:t>
            </a:r>
            <a:r>
              <a:rPr lang="en-US" altLang="ko-KR" dirty="0"/>
              <a:t>. </a:t>
            </a:r>
            <a:r>
              <a:rPr lang="ko-KR" altLang="ko-KR" dirty="0"/>
              <a:t>각 </a:t>
            </a:r>
            <a:r>
              <a:rPr lang="ko-KR" altLang="ko-KR" dirty="0" err="1"/>
              <a:t>맵마다</a:t>
            </a:r>
            <a:r>
              <a:rPr lang="ko-KR" altLang="ko-KR" dirty="0"/>
              <a:t> 장애물이 다르다</a:t>
            </a:r>
            <a:r>
              <a:rPr lang="en-US" altLang="ko-KR" dirty="0"/>
              <a:t>. </a:t>
            </a:r>
            <a:r>
              <a:rPr lang="ko-KR" altLang="ko-KR" dirty="0"/>
              <a:t>도로에는 트럭과 자동차가</a:t>
            </a:r>
            <a:r>
              <a:rPr lang="en-US" altLang="ko-KR" dirty="0"/>
              <a:t>, </a:t>
            </a:r>
            <a:r>
              <a:rPr lang="ko-KR" altLang="ko-KR" dirty="0"/>
              <a:t>기찻길에는 기차가 있다</a:t>
            </a:r>
            <a:r>
              <a:rPr lang="en-US" altLang="ko-KR" dirty="0"/>
              <a:t>. </a:t>
            </a:r>
            <a:r>
              <a:rPr lang="ko-KR" altLang="ko-KR" dirty="0"/>
              <a:t>이 장애물들과 충돌하게 되면 게임오버이다</a:t>
            </a:r>
            <a:r>
              <a:rPr lang="en-US" altLang="ko-KR" dirty="0"/>
              <a:t>.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ko-KR" altLang="ko-KR" dirty="0"/>
              <a:t>강에는 통나무가 떠다닌다</a:t>
            </a:r>
            <a:r>
              <a:rPr lang="en-US" altLang="ko-KR" dirty="0"/>
              <a:t>. </a:t>
            </a:r>
            <a:r>
              <a:rPr lang="ko-KR" altLang="ko-KR" dirty="0"/>
              <a:t>통나무 위에 올라타지 못하고 강에 빠지면 게임오버이다</a:t>
            </a:r>
            <a:r>
              <a:rPr lang="en-US" altLang="ko-KR" dirty="0"/>
              <a:t>. </a:t>
            </a:r>
            <a:r>
              <a:rPr lang="ko-KR" altLang="ko-KR" dirty="0"/>
              <a:t>마지막으로 보통길에서 나무는 통과할 수 없다</a:t>
            </a:r>
            <a:r>
              <a:rPr lang="en-US" altLang="ko-KR" dirty="0"/>
              <a:t>. </a:t>
            </a:r>
            <a:r>
              <a:rPr lang="ko-KR" altLang="ko-KR" dirty="0"/>
              <a:t>충돌</a:t>
            </a:r>
            <a:r>
              <a:rPr lang="en-US" altLang="ko-KR" dirty="0"/>
              <a:t> </a:t>
            </a:r>
            <a:r>
              <a:rPr lang="ko-KR" altLang="ko-KR" dirty="0"/>
              <a:t>시에 게임오버가 되지는 않는다</a:t>
            </a:r>
            <a:r>
              <a:rPr lang="en-US" altLang="ko-KR" dirty="0"/>
              <a:t>. </a:t>
            </a:r>
            <a:r>
              <a:rPr lang="ko-KR" altLang="ko-KR" dirty="0"/>
              <a:t>이러한 </a:t>
            </a:r>
            <a:r>
              <a:rPr lang="ko-KR" altLang="ko-KR" b="1" dirty="0"/>
              <a:t>장애물들을 피해 최대한 많이 길을 건너는 것이 게임의 목표</a:t>
            </a:r>
            <a:r>
              <a:rPr lang="ko-KR" altLang="ko-KR" dirty="0"/>
              <a:t>이다</a:t>
            </a:r>
            <a:r>
              <a:rPr lang="en-US" altLang="ko-KR" dirty="0"/>
              <a:t>. 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533507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75D96C-201F-48DD-BC7D-AD12620A5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6982" y="500062"/>
            <a:ext cx="2658035" cy="1325563"/>
          </a:xfrm>
        </p:spPr>
        <p:txBody>
          <a:bodyPr/>
          <a:lstStyle/>
          <a:p>
            <a:r>
              <a:rPr lang="ko-KR" altLang="en-US" b="1" dirty="0"/>
              <a:t>핵심 기능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D4403F-F077-4B30-9A93-24C499CBFC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78404" y="1825625"/>
            <a:ext cx="3635189" cy="4532313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캐릭터 컨트롤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ko-KR" altLang="en-US" b="1" dirty="0"/>
              <a:t>충돌체크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ko-KR" altLang="en-US" b="1" dirty="0"/>
              <a:t>맵 스크롤링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ko-KR" altLang="en-US" b="1" dirty="0"/>
              <a:t>조명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ko-KR" altLang="en-US" b="1" dirty="0"/>
              <a:t>랭킹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ko-KR" altLang="en-US" b="1" dirty="0" err="1"/>
              <a:t>파티클</a:t>
            </a:r>
            <a:endParaRPr lang="en-US" altLang="ko-KR" b="1" dirty="0"/>
          </a:p>
          <a:p>
            <a:pPr marL="0" indent="0">
              <a:lnSpc>
                <a:spcPct val="150000"/>
              </a:lnSpc>
              <a:buNone/>
            </a:pP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5041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0DB294-D62A-4766-B33A-DF747268D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4413" y="0"/>
            <a:ext cx="2541494" cy="859826"/>
          </a:xfrm>
        </p:spPr>
        <p:txBody>
          <a:bodyPr/>
          <a:lstStyle/>
          <a:p>
            <a:r>
              <a:rPr lang="ko-KR" altLang="en-US" b="1" dirty="0"/>
              <a:t>스크린샷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15A829A-1B5E-4212-9C02-128F1B530D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2341" y="988569"/>
            <a:ext cx="7218813" cy="573524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1888BDC-8E28-4DFD-BFEE-6A0A37AE9F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2340" y="986538"/>
            <a:ext cx="7218813" cy="573524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D147318-EFE5-46C8-BF7E-411E27532C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4039" y="984507"/>
            <a:ext cx="7443921" cy="5713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982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E4E940D-121C-41DB-94BA-4F3B47447606}"/>
              </a:ext>
            </a:extLst>
          </p:cNvPr>
          <p:cNvSpPr txBox="1"/>
          <p:nvPr/>
        </p:nvSpPr>
        <p:spPr>
          <a:xfrm>
            <a:off x="1497106" y="3013356"/>
            <a:ext cx="18108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err="1"/>
              <a:t>MapState</a:t>
            </a:r>
            <a:endParaRPr lang="ko-KR" altLang="en-US" sz="2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1F1C1E-6A4D-476F-92CE-52C3B317E1FC}"/>
              </a:ext>
            </a:extLst>
          </p:cNvPr>
          <p:cNvSpPr txBox="1"/>
          <p:nvPr/>
        </p:nvSpPr>
        <p:spPr>
          <a:xfrm>
            <a:off x="4177550" y="2635613"/>
            <a:ext cx="2133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Common</a:t>
            </a:r>
            <a:endParaRPr lang="ko-KR" alt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97FD58-ECC9-402F-9740-C692F2D13A79}"/>
              </a:ext>
            </a:extLst>
          </p:cNvPr>
          <p:cNvSpPr txBox="1"/>
          <p:nvPr/>
        </p:nvSpPr>
        <p:spPr>
          <a:xfrm>
            <a:off x="4262715" y="1792717"/>
            <a:ext cx="1568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Road</a:t>
            </a:r>
            <a:endParaRPr lang="ko-KR" altLang="en-US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22AB5E-3D24-449D-9E31-6D0FF576E15C}"/>
              </a:ext>
            </a:extLst>
          </p:cNvPr>
          <p:cNvSpPr txBox="1"/>
          <p:nvPr/>
        </p:nvSpPr>
        <p:spPr>
          <a:xfrm>
            <a:off x="4177550" y="3536576"/>
            <a:ext cx="1568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River</a:t>
            </a:r>
            <a:endParaRPr lang="ko-KR" alt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921F9B-9A88-4D3B-840C-B3E3E88B455E}"/>
              </a:ext>
            </a:extLst>
          </p:cNvPr>
          <p:cNvSpPr txBox="1"/>
          <p:nvPr/>
        </p:nvSpPr>
        <p:spPr>
          <a:xfrm>
            <a:off x="4177549" y="4310789"/>
            <a:ext cx="1568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Trail</a:t>
            </a:r>
            <a:endParaRPr lang="ko-KR" altLang="en-US" sz="2800" dirty="0"/>
          </a:p>
        </p:txBody>
      </p: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51B3D672-9CD0-4184-B153-8413E5E4CE05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 flipV="1">
            <a:off x="3307977" y="2054327"/>
            <a:ext cx="954738" cy="1220639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6A476FE0-ABEF-4D7F-9DD9-660C7D5B61BC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3648636" y="2897223"/>
            <a:ext cx="528914" cy="388360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E218960F-BA1D-4290-93D8-89E8D6C6A2BA}"/>
              </a:ext>
            </a:extLst>
          </p:cNvPr>
          <p:cNvCxnSpPr>
            <a:endCxn id="8" idx="1"/>
          </p:cNvCxnSpPr>
          <p:nvPr/>
        </p:nvCxnSpPr>
        <p:spPr>
          <a:xfrm>
            <a:off x="3648636" y="3285583"/>
            <a:ext cx="528914" cy="512603"/>
          </a:xfrm>
          <a:prstGeom prst="bentConnector3">
            <a:avLst>
              <a:gd name="adj1" fmla="val -848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D596D5FC-578D-48DE-88E7-0717B0CC1CAE}"/>
              </a:ext>
            </a:extLst>
          </p:cNvPr>
          <p:cNvCxnSpPr>
            <a:endCxn id="9" idx="1"/>
          </p:cNvCxnSpPr>
          <p:nvPr/>
        </p:nvCxnSpPr>
        <p:spPr>
          <a:xfrm rot="16200000" flipH="1">
            <a:off x="3400489" y="3795339"/>
            <a:ext cx="1025206" cy="528913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8769A6F-565C-4596-8ADA-ECC3391B7691}"/>
              </a:ext>
            </a:extLst>
          </p:cNvPr>
          <p:cNvSpPr/>
          <p:nvPr/>
        </p:nvSpPr>
        <p:spPr>
          <a:xfrm>
            <a:off x="4249271" y="1657263"/>
            <a:ext cx="3236259" cy="72735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DB58A89-ECC4-4448-B8E1-5DC2BFC35095}"/>
              </a:ext>
            </a:extLst>
          </p:cNvPr>
          <p:cNvSpPr/>
          <p:nvPr/>
        </p:nvSpPr>
        <p:spPr>
          <a:xfrm>
            <a:off x="4262715" y="2547609"/>
            <a:ext cx="3236259" cy="72735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3E30E7F-6D36-4735-9B36-42CB8FB20D32}"/>
              </a:ext>
            </a:extLst>
          </p:cNvPr>
          <p:cNvSpPr/>
          <p:nvPr/>
        </p:nvSpPr>
        <p:spPr>
          <a:xfrm>
            <a:off x="4262715" y="3459542"/>
            <a:ext cx="3236259" cy="72735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5BB1AE0-94A5-4532-BB48-44698AA28CBD}"/>
              </a:ext>
            </a:extLst>
          </p:cNvPr>
          <p:cNvSpPr/>
          <p:nvPr/>
        </p:nvSpPr>
        <p:spPr>
          <a:xfrm>
            <a:off x="4262715" y="4310789"/>
            <a:ext cx="3236259" cy="72735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53D56A28-E34C-4A72-8491-D4361759A65A}"/>
              </a:ext>
            </a:extLst>
          </p:cNvPr>
          <p:cNvSpPr/>
          <p:nvPr/>
        </p:nvSpPr>
        <p:spPr>
          <a:xfrm>
            <a:off x="5867400" y="1777892"/>
            <a:ext cx="1398494" cy="50389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Truck</a:t>
            </a:r>
            <a:endParaRPr lang="ko-KR" altLang="en-US" sz="3200" dirty="0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69DF1240-CAC0-4DE0-AA4B-0BBE35383CE8}"/>
              </a:ext>
            </a:extLst>
          </p:cNvPr>
          <p:cNvSpPr/>
          <p:nvPr/>
        </p:nvSpPr>
        <p:spPr>
          <a:xfrm>
            <a:off x="5831538" y="2641749"/>
            <a:ext cx="1398494" cy="50389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Tree</a:t>
            </a:r>
            <a:endParaRPr lang="ko-KR" altLang="en-US" sz="3200" dirty="0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5B33C594-A99C-48F6-AA36-76AE481166F0}"/>
              </a:ext>
            </a:extLst>
          </p:cNvPr>
          <p:cNvSpPr/>
          <p:nvPr/>
        </p:nvSpPr>
        <p:spPr>
          <a:xfrm>
            <a:off x="5831538" y="3604302"/>
            <a:ext cx="1398494" cy="50389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Log</a:t>
            </a:r>
            <a:endParaRPr lang="ko-KR" altLang="en-US" sz="3200" dirty="0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89C905F7-FFE3-4C8A-8E1C-E852C2E97010}"/>
              </a:ext>
            </a:extLst>
          </p:cNvPr>
          <p:cNvSpPr/>
          <p:nvPr/>
        </p:nvSpPr>
        <p:spPr>
          <a:xfrm>
            <a:off x="5831538" y="4422517"/>
            <a:ext cx="1398494" cy="50389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Train</a:t>
            </a:r>
            <a:endParaRPr lang="ko-KR" altLang="en-US" sz="3200" dirty="0"/>
          </a:p>
        </p:txBody>
      </p:sp>
      <p:sp>
        <p:nvSpPr>
          <p:cNvPr id="34" name="화살표: 왼쪽/오른쪽 33">
            <a:extLst>
              <a:ext uri="{FF2B5EF4-FFF2-40B4-BE49-F238E27FC236}">
                <a16:creationId xmlns:a16="http://schemas.microsoft.com/office/drawing/2014/main" id="{17D0DC6E-897A-418E-AC52-EABC5F549571}"/>
              </a:ext>
            </a:extLst>
          </p:cNvPr>
          <p:cNvSpPr/>
          <p:nvPr/>
        </p:nvSpPr>
        <p:spPr>
          <a:xfrm>
            <a:off x="7794806" y="3172699"/>
            <a:ext cx="1317812" cy="512603"/>
          </a:xfrm>
          <a:prstGeom prst="left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7CD5AC3C-1FAD-461E-92FA-6C6C32FBFA7D}"/>
              </a:ext>
            </a:extLst>
          </p:cNvPr>
          <p:cNvSpPr/>
          <p:nvPr/>
        </p:nvSpPr>
        <p:spPr>
          <a:xfrm>
            <a:off x="9632571" y="3177050"/>
            <a:ext cx="1398494" cy="50389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dirty="0" err="1"/>
              <a:t>Rabit</a:t>
            </a:r>
            <a:endParaRPr lang="ko-KR" altLang="en-US" sz="32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FFAA923-E197-4CC1-B762-363EB9EF1063}"/>
              </a:ext>
            </a:extLst>
          </p:cNvPr>
          <p:cNvSpPr/>
          <p:nvPr/>
        </p:nvSpPr>
        <p:spPr>
          <a:xfrm>
            <a:off x="735106" y="1490210"/>
            <a:ext cx="10703859" cy="381689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3F0DD2C-B112-44B3-8B64-5A6C08C9DA97}"/>
              </a:ext>
            </a:extLst>
          </p:cNvPr>
          <p:cNvSpPr txBox="1"/>
          <p:nvPr/>
        </p:nvSpPr>
        <p:spPr>
          <a:xfrm>
            <a:off x="806824" y="1612449"/>
            <a:ext cx="24563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err="1"/>
              <a:t>MainGame</a:t>
            </a:r>
            <a:endParaRPr lang="ko-KR" altLang="en-US" sz="3200" b="1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E2DB3F0A-95F4-429F-8A24-10B359AA0C18}"/>
              </a:ext>
            </a:extLst>
          </p:cNvPr>
          <p:cNvSpPr/>
          <p:nvPr/>
        </p:nvSpPr>
        <p:spPr>
          <a:xfrm>
            <a:off x="2034989" y="2054327"/>
            <a:ext cx="4571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D9557F8-30F0-4BF6-A259-6C07022F840C}"/>
              </a:ext>
            </a:extLst>
          </p:cNvPr>
          <p:cNvSpPr txBox="1"/>
          <p:nvPr/>
        </p:nvSpPr>
        <p:spPr>
          <a:xfrm>
            <a:off x="975737" y="497369"/>
            <a:ext cx="12281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Title</a:t>
            </a:r>
            <a:endParaRPr lang="ko-KR" altLang="en-US" sz="3200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D918557-5E7B-403A-9BA1-1D02F54EE85C}"/>
              </a:ext>
            </a:extLst>
          </p:cNvPr>
          <p:cNvSpPr txBox="1"/>
          <p:nvPr/>
        </p:nvSpPr>
        <p:spPr>
          <a:xfrm>
            <a:off x="806823" y="5830850"/>
            <a:ext cx="10309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End</a:t>
            </a:r>
            <a:endParaRPr lang="ko-KR" altLang="en-US" sz="3200" b="1" dirty="0"/>
          </a:p>
        </p:txBody>
      </p: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03CA58B5-FE00-43BC-ACDD-F5E4C0B25E08}"/>
              </a:ext>
            </a:extLst>
          </p:cNvPr>
          <p:cNvCxnSpPr>
            <a:cxnSpLocks/>
            <a:stCxn id="40" idx="1"/>
            <a:endCxn id="39" idx="1"/>
          </p:cNvCxnSpPr>
          <p:nvPr/>
        </p:nvCxnSpPr>
        <p:spPr>
          <a:xfrm rot="10800000" flipH="1">
            <a:off x="806823" y="789758"/>
            <a:ext cx="168914" cy="5333481"/>
          </a:xfrm>
          <a:prstGeom prst="bentConnector3">
            <a:avLst>
              <a:gd name="adj1" fmla="val -135335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096E202A-A575-4EB4-A6A8-63F6E6146898}"/>
              </a:ext>
            </a:extLst>
          </p:cNvPr>
          <p:cNvCxnSpPr>
            <a:cxnSpLocks/>
            <a:stCxn id="39" idx="3"/>
            <a:endCxn id="36" idx="0"/>
          </p:cNvCxnSpPr>
          <p:nvPr/>
        </p:nvCxnSpPr>
        <p:spPr>
          <a:xfrm>
            <a:off x="2203902" y="789757"/>
            <a:ext cx="3883134" cy="70045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연결선: 꺾임 56">
            <a:extLst>
              <a:ext uri="{FF2B5EF4-FFF2-40B4-BE49-F238E27FC236}">
                <a16:creationId xmlns:a16="http://schemas.microsoft.com/office/drawing/2014/main" id="{CCAF1305-A795-4F62-905E-35E160B2EBDB}"/>
              </a:ext>
            </a:extLst>
          </p:cNvPr>
          <p:cNvCxnSpPr>
            <a:cxnSpLocks/>
            <a:stCxn id="36" idx="2"/>
            <a:endCxn id="40" idx="3"/>
          </p:cNvCxnSpPr>
          <p:nvPr/>
        </p:nvCxnSpPr>
        <p:spPr>
          <a:xfrm rot="5400000">
            <a:off x="3554334" y="3590536"/>
            <a:ext cx="816132" cy="424927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25514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122</Words>
  <Application>Microsoft Office PowerPoint</Application>
  <PresentationFormat>와이드스크린</PresentationFormat>
  <Paragraphs>27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HY헤드라인M</vt:lpstr>
      <vt:lpstr>맑은 고딕</vt:lpstr>
      <vt:lpstr>Arial</vt:lpstr>
      <vt:lpstr>Office 테마</vt:lpstr>
      <vt:lpstr>PowerPoint 프레젠테이션</vt:lpstr>
      <vt:lpstr>프로젝트 소개</vt:lpstr>
      <vt:lpstr>핵심 기능</vt:lpstr>
      <vt:lpstr>스크린샷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김유림</dc:creator>
  <cp:lastModifiedBy>rhdiddlwls@naver.com</cp:lastModifiedBy>
  <cp:revision>7</cp:revision>
  <dcterms:created xsi:type="dcterms:W3CDTF">2019-12-16T10:02:51Z</dcterms:created>
  <dcterms:modified xsi:type="dcterms:W3CDTF">2019-12-16T11:09:37Z</dcterms:modified>
</cp:coreProperties>
</file>