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7B3C-A5F2-4BE0-8DB4-3A96D01C5AB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174C0B-40FE-4BBC-8C63-6559558BD20B}">
      <dgm:prSet/>
      <dgm:spPr/>
      <dgm:t>
        <a:bodyPr/>
        <a:lstStyle/>
        <a:p>
          <a:r>
            <a:rPr lang="en-US"/>
            <a:t>Why Julia?</a:t>
          </a:r>
        </a:p>
      </dgm:t>
    </dgm:pt>
    <dgm:pt modelId="{AA83F184-5120-45A2-AE46-DCD2010FD0A7}" type="parTrans" cxnId="{CFE5FCF8-F6F4-4059-B9A4-4EE115469338}">
      <dgm:prSet/>
      <dgm:spPr/>
      <dgm:t>
        <a:bodyPr/>
        <a:lstStyle/>
        <a:p>
          <a:endParaRPr lang="en-US"/>
        </a:p>
      </dgm:t>
    </dgm:pt>
    <dgm:pt modelId="{DDADB445-14C6-410C-AD8B-AE26A2E7E2C6}" type="sibTrans" cxnId="{CFE5FCF8-F6F4-4059-B9A4-4EE115469338}">
      <dgm:prSet/>
      <dgm:spPr/>
      <dgm:t>
        <a:bodyPr/>
        <a:lstStyle/>
        <a:p>
          <a:endParaRPr lang="en-US"/>
        </a:p>
      </dgm:t>
    </dgm:pt>
    <dgm:pt modelId="{B84965C1-39E1-465B-B5E4-F0A839C337E0}">
      <dgm:prSet/>
      <dgm:spPr/>
      <dgm:t>
        <a:bodyPr/>
        <a:lstStyle/>
        <a:p>
          <a:r>
            <a:rPr lang="en-US" dirty="0"/>
            <a:t>Using Julia and R in the Julia REPL </a:t>
          </a:r>
        </a:p>
      </dgm:t>
    </dgm:pt>
    <dgm:pt modelId="{0D003B26-5595-468F-BD43-9E6AF27417E5}" type="parTrans" cxnId="{EC73E3C5-A7A7-44E6-A78D-12A911048D9D}">
      <dgm:prSet/>
      <dgm:spPr/>
      <dgm:t>
        <a:bodyPr/>
        <a:lstStyle/>
        <a:p>
          <a:endParaRPr lang="en-US"/>
        </a:p>
      </dgm:t>
    </dgm:pt>
    <dgm:pt modelId="{85AAD5BC-5096-4D50-ACE8-F8BE4E36CC0E}" type="sibTrans" cxnId="{EC73E3C5-A7A7-44E6-A78D-12A911048D9D}">
      <dgm:prSet/>
      <dgm:spPr/>
      <dgm:t>
        <a:bodyPr/>
        <a:lstStyle/>
        <a:p>
          <a:endParaRPr lang="en-US"/>
        </a:p>
      </dgm:t>
    </dgm:pt>
    <dgm:pt modelId="{B8746105-10A5-40DA-B010-B26B563DC9D0}">
      <dgm:prSet/>
      <dgm:spPr/>
      <dgm:t>
        <a:bodyPr/>
        <a:lstStyle/>
        <a:p>
          <a:r>
            <a:rPr lang="en-US" dirty="0"/>
            <a:t>Demo: Basics with </a:t>
          </a:r>
          <a:r>
            <a:rPr lang="en-US" dirty="0" err="1"/>
            <a:t>RCall.jl</a:t>
          </a:r>
          <a:endParaRPr lang="en-US" dirty="0"/>
        </a:p>
      </dgm:t>
    </dgm:pt>
    <dgm:pt modelId="{2059D6D9-8386-421F-BB2B-0E5E0EC61532}" type="parTrans" cxnId="{9C9CDA42-582F-47D8-A9CD-95B717483D6A}">
      <dgm:prSet/>
      <dgm:spPr/>
      <dgm:t>
        <a:bodyPr/>
        <a:lstStyle/>
        <a:p>
          <a:endParaRPr lang="en-US"/>
        </a:p>
      </dgm:t>
    </dgm:pt>
    <dgm:pt modelId="{8EC450B0-7EF4-47A6-B68B-49AE5E333CCC}" type="sibTrans" cxnId="{9C9CDA42-582F-47D8-A9CD-95B717483D6A}">
      <dgm:prSet/>
      <dgm:spPr/>
      <dgm:t>
        <a:bodyPr/>
        <a:lstStyle/>
        <a:p>
          <a:endParaRPr lang="en-US"/>
        </a:p>
      </dgm:t>
    </dgm:pt>
    <dgm:pt modelId="{59F24042-6D98-E242-B0E5-AED3DC9C663F}">
      <dgm:prSet/>
      <dgm:spPr/>
      <dgm:t>
        <a:bodyPr/>
        <a:lstStyle/>
        <a:p>
          <a:r>
            <a:rPr lang="en-US" dirty="0"/>
            <a:t>Demo: Fitting an LMM with </a:t>
          </a:r>
          <a:r>
            <a:rPr lang="en-US" dirty="0" err="1"/>
            <a:t>MixedModels.jl</a:t>
          </a:r>
          <a:endParaRPr lang="en-US" dirty="0"/>
        </a:p>
      </dgm:t>
    </dgm:pt>
    <dgm:pt modelId="{70BFF987-71D5-6C4F-9D03-6EC2D9E36549}" type="parTrans" cxnId="{0F4D7647-A10B-9D42-9B9C-9B7F0EDFFD85}">
      <dgm:prSet/>
      <dgm:spPr/>
      <dgm:t>
        <a:bodyPr/>
        <a:lstStyle/>
        <a:p>
          <a:endParaRPr lang="en-US"/>
        </a:p>
      </dgm:t>
    </dgm:pt>
    <dgm:pt modelId="{41FB799C-C9B9-2E4F-A767-9846306A3A43}" type="sibTrans" cxnId="{0F4D7647-A10B-9D42-9B9C-9B7F0EDFFD85}">
      <dgm:prSet/>
      <dgm:spPr/>
      <dgm:t>
        <a:bodyPr/>
        <a:lstStyle/>
        <a:p>
          <a:endParaRPr lang="en-US"/>
        </a:p>
      </dgm:t>
    </dgm:pt>
    <dgm:pt modelId="{39326879-E7D1-344F-951A-A406B8C28CBD}" type="pres">
      <dgm:prSet presAssocID="{96267B3C-A5F2-4BE0-8DB4-3A96D01C5AB1}" presName="outerComposite" presStyleCnt="0">
        <dgm:presLayoutVars>
          <dgm:chMax val="5"/>
          <dgm:dir/>
          <dgm:resizeHandles val="exact"/>
        </dgm:presLayoutVars>
      </dgm:prSet>
      <dgm:spPr/>
    </dgm:pt>
    <dgm:pt modelId="{58B96854-BA52-B94A-AF5B-936E1B06B7EC}" type="pres">
      <dgm:prSet presAssocID="{96267B3C-A5F2-4BE0-8DB4-3A96D01C5AB1}" presName="dummyMaxCanvas" presStyleCnt="0">
        <dgm:presLayoutVars/>
      </dgm:prSet>
      <dgm:spPr/>
    </dgm:pt>
    <dgm:pt modelId="{801CBDB7-20AB-CB42-AF3F-776EC0C9161B}" type="pres">
      <dgm:prSet presAssocID="{96267B3C-A5F2-4BE0-8DB4-3A96D01C5AB1}" presName="FourNodes_1" presStyleLbl="node1" presStyleIdx="0" presStyleCnt="4">
        <dgm:presLayoutVars>
          <dgm:bulletEnabled val="1"/>
        </dgm:presLayoutVars>
      </dgm:prSet>
      <dgm:spPr/>
    </dgm:pt>
    <dgm:pt modelId="{E8697BB9-4BC0-2948-9D8C-F6F4AB8B9586}" type="pres">
      <dgm:prSet presAssocID="{96267B3C-A5F2-4BE0-8DB4-3A96D01C5AB1}" presName="FourNodes_2" presStyleLbl="node1" presStyleIdx="1" presStyleCnt="4">
        <dgm:presLayoutVars>
          <dgm:bulletEnabled val="1"/>
        </dgm:presLayoutVars>
      </dgm:prSet>
      <dgm:spPr/>
    </dgm:pt>
    <dgm:pt modelId="{1FC71744-7040-4343-970E-0D4BB300E390}" type="pres">
      <dgm:prSet presAssocID="{96267B3C-A5F2-4BE0-8DB4-3A96D01C5AB1}" presName="FourNodes_3" presStyleLbl="node1" presStyleIdx="2" presStyleCnt="4">
        <dgm:presLayoutVars>
          <dgm:bulletEnabled val="1"/>
        </dgm:presLayoutVars>
      </dgm:prSet>
      <dgm:spPr/>
    </dgm:pt>
    <dgm:pt modelId="{B19FACF5-B731-D84C-A248-F1D444730A41}" type="pres">
      <dgm:prSet presAssocID="{96267B3C-A5F2-4BE0-8DB4-3A96D01C5AB1}" presName="FourNodes_4" presStyleLbl="node1" presStyleIdx="3" presStyleCnt="4">
        <dgm:presLayoutVars>
          <dgm:bulletEnabled val="1"/>
        </dgm:presLayoutVars>
      </dgm:prSet>
      <dgm:spPr/>
    </dgm:pt>
    <dgm:pt modelId="{5F4024B5-01C0-2742-B2CC-6BE09187C505}" type="pres">
      <dgm:prSet presAssocID="{96267B3C-A5F2-4BE0-8DB4-3A96D01C5AB1}" presName="FourConn_1-2" presStyleLbl="fgAccFollowNode1" presStyleIdx="0" presStyleCnt="3">
        <dgm:presLayoutVars>
          <dgm:bulletEnabled val="1"/>
        </dgm:presLayoutVars>
      </dgm:prSet>
      <dgm:spPr/>
    </dgm:pt>
    <dgm:pt modelId="{000F81B1-8589-3E40-9AF1-BED41BBBC2E6}" type="pres">
      <dgm:prSet presAssocID="{96267B3C-A5F2-4BE0-8DB4-3A96D01C5AB1}" presName="FourConn_2-3" presStyleLbl="fgAccFollowNode1" presStyleIdx="1" presStyleCnt="3">
        <dgm:presLayoutVars>
          <dgm:bulletEnabled val="1"/>
        </dgm:presLayoutVars>
      </dgm:prSet>
      <dgm:spPr/>
    </dgm:pt>
    <dgm:pt modelId="{561424F8-1702-0747-9E5D-625B73206E2B}" type="pres">
      <dgm:prSet presAssocID="{96267B3C-A5F2-4BE0-8DB4-3A96D01C5AB1}" presName="FourConn_3-4" presStyleLbl="fgAccFollowNode1" presStyleIdx="2" presStyleCnt="3">
        <dgm:presLayoutVars>
          <dgm:bulletEnabled val="1"/>
        </dgm:presLayoutVars>
      </dgm:prSet>
      <dgm:spPr/>
    </dgm:pt>
    <dgm:pt modelId="{43A03BB5-256F-FA4A-A460-7ED322999A33}" type="pres">
      <dgm:prSet presAssocID="{96267B3C-A5F2-4BE0-8DB4-3A96D01C5AB1}" presName="FourNodes_1_text" presStyleLbl="node1" presStyleIdx="3" presStyleCnt="4">
        <dgm:presLayoutVars>
          <dgm:bulletEnabled val="1"/>
        </dgm:presLayoutVars>
      </dgm:prSet>
      <dgm:spPr/>
    </dgm:pt>
    <dgm:pt modelId="{3C1AA6C3-3652-8246-B8D0-75AFAF233FB1}" type="pres">
      <dgm:prSet presAssocID="{96267B3C-A5F2-4BE0-8DB4-3A96D01C5AB1}" presName="FourNodes_2_text" presStyleLbl="node1" presStyleIdx="3" presStyleCnt="4">
        <dgm:presLayoutVars>
          <dgm:bulletEnabled val="1"/>
        </dgm:presLayoutVars>
      </dgm:prSet>
      <dgm:spPr/>
    </dgm:pt>
    <dgm:pt modelId="{BF8155AA-FC5B-3546-97A9-FA393F6D85CB}" type="pres">
      <dgm:prSet presAssocID="{96267B3C-A5F2-4BE0-8DB4-3A96D01C5AB1}" presName="FourNodes_3_text" presStyleLbl="node1" presStyleIdx="3" presStyleCnt="4">
        <dgm:presLayoutVars>
          <dgm:bulletEnabled val="1"/>
        </dgm:presLayoutVars>
      </dgm:prSet>
      <dgm:spPr/>
    </dgm:pt>
    <dgm:pt modelId="{6CD1EC0D-17EA-1E46-89CB-FEB12FE0D27E}" type="pres">
      <dgm:prSet presAssocID="{96267B3C-A5F2-4BE0-8DB4-3A96D01C5AB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82305-F85A-4549-947F-05C961D843DB}" type="presOf" srcId="{B8746105-10A5-40DA-B010-B26B563DC9D0}" destId="{BF8155AA-FC5B-3546-97A9-FA393F6D85CB}" srcOrd="1" destOrd="0" presId="urn:microsoft.com/office/officeart/2005/8/layout/vProcess5"/>
    <dgm:cxn modelId="{EA13B50C-E090-CA4B-8E40-72BD804AB9D1}" type="presOf" srcId="{A3174C0B-40FE-4BBC-8C63-6559558BD20B}" destId="{43A03BB5-256F-FA4A-A460-7ED322999A33}" srcOrd="1" destOrd="0" presId="urn:microsoft.com/office/officeart/2005/8/layout/vProcess5"/>
    <dgm:cxn modelId="{3892300E-9665-2B42-9960-D3397B8BF4E3}" type="presOf" srcId="{59F24042-6D98-E242-B0E5-AED3DC9C663F}" destId="{6CD1EC0D-17EA-1E46-89CB-FEB12FE0D27E}" srcOrd="1" destOrd="0" presId="urn:microsoft.com/office/officeart/2005/8/layout/vProcess5"/>
    <dgm:cxn modelId="{DE25571F-424B-284B-BC29-2B714264A6E4}" type="presOf" srcId="{A3174C0B-40FE-4BBC-8C63-6559558BD20B}" destId="{801CBDB7-20AB-CB42-AF3F-776EC0C9161B}" srcOrd="0" destOrd="0" presId="urn:microsoft.com/office/officeart/2005/8/layout/vProcess5"/>
    <dgm:cxn modelId="{C0CE7E2A-60CA-2043-8003-924668D4B84B}" type="presOf" srcId="{DDADB445-14C6-410C-AD8B-AE26A2E7E2C6}" destId="{5F4024B5-01C0-2742-B2CC-6BE09187C505}" srcOrd="0" destOrd="0" presId="urn:microsoft.com/office/officeart/2005/8/layout/vProcess5"/>
    <dgm:cxn modelId="{9C9CDA42-582F-47D8-A9CD-95B717483D6A}" srcId="{96267B3C-A5F2-4BE0-8DB4-3A96D01C5AB1}" destId="{B8746105-10A5-40DA-B010-B26B563DC9D0}" srcOrd="2" destOrd="0" parTransId="{2059D6D9-8386-421F-BB2B-0E5E0EC61532}" sibTransId="{8EC450B0-7EF4-47A6-B68B-49AE5E333CCC}"/>
    <dgm:cxn modelId="{0F4D7647-A10B-9D42-9B9C-9B7F0EDFFD85}" srcId="{96267B3C-A5F2-4BE0-8DB4-3A96D01C5AB1}" destId="{59F24042-6D98-E242-B0E5-AED3DC9C663F}" srcOrd="3" destOrd="0" parTransId="{70BFF987-71D5-6C4F-9D03-6EC2D9E36549}" sibTransId="{41FB799C-C9B9-2E4F-A767-9846306A3A43}"/>
    <dgm:cxn modelId="{A4386471-13F9-A641-A83D-F886BE63FE32}" type="presOf" srcId="{B8746105-10A5-40DA-B010-B26B563DC9D0}" destId="{1FC71744-7040-4343-970E-0D4BB300E390}" srcOrd="0" destOrd="0" presId="urn:microsoft.com/office/officeart/2005/8/layout/vProcess5"/>
    <dgm:cxn modelId="{A42A1B73-5639-2740-AE71-B0DA0C30D0DF}" type="presOf" srcId="{8EC450B0-7EF4-47A6-B68B-49AE5E333CCC}" destId="{561424F8-1702-0747-9E5D-625B73206E2B}" srcOrd="0" destOrd="0" presId="urn:microsoft.com/office/officeart/2005/8/layout/vProcess5"/>
    <dgm:cxn modelId="{7FEF2584-342D-2247-ABA6-E27B1EBC327E}" type="presOf" srcId="{B84965C1-39E1-465B-B5E4-F0A839C337E0}" destId="{E8697BB9-4BC0-2948-9D8C-F6F4AB8B9586}" srcOrd="0" destOrd="0" presId="urn:microsoft.com/office/officeart/2005/8/layout/vProcess5"/>
    <dgm:cxn modelId="{0B1E03A4-B6D5-9947-B9AB-FAAFDD4970AE}" type="presOf" srcId="{85AAD5BC-5096-4D50-ACE8-F8BE4E36CC0E}" destId="{000F81B1-8589-3E40-9AF1-BED41BBBC2E6}" srcOrd="0" destOrd="0" presId="urn:microsoft.com/office/officeart/2005/8/layout/vProcess5"/>
    <dgm:cxn modelId="{EC5735A5-53D3-5443-BD2B-57884AE867AB}" type="presOf" srcId="{B84965C1-39E1-465B-B5E4-F0A839C337E0}" destId="{3C1AA6C3-3652-8246-B8D0-75AFAF233FB1}" srcOrd="1" destOrd="0" presId="urn:microsoft.com/office/officeart/2005/8/layout/vProcess5"/>
    <dgm:cxn modelId="{621C10BB-C5D3-9148-834A-67B5C8B41A28}" type="presOf" srcId="{59F24042-6D98-E242-B0E5-AED3DC9C663F}" destId="{B19FACF5-B731-D84C-A248-F1D444730A41}" srcOrd="0" destOrd="0" presId="urn:microsoft.com/office/officeart/2005/8/layout/vProcess5"/>
    <dgm:cxn modelId="{FF7A8AC2-6ED9-B046-AD87-D1D04EBC0704}" type="presOf" srcId="{96267B3C-A5F2-4BE0-8DB4-3A96D01C5AB1}" destId="{39326879-E7D1-344F-951A-A406B8C28CBD}" srcOrd="0" destOrd="0" presId="urn:microsoft.com/office/officeart/2005/8/layout/vProcess5"/>
    <dgm:cxn modelId="{EC73E3C5-A7A7-44E6-A78D-12A911048D9D}" srcId="{96267B3C-A5F2-4BE0-8DB4-3A96D01C5AB1}" destId="{B84965C1-39E1-465B-B5E4-F0A839C337E0}" srcOrd="1" destOrd="0" parTransId="{0D003B26-5595-468F-BD43-9E6AF27417E5}" sibTransId="{85AAD5BC-5096-4D50-ACE8-F8BE4E36CC0E}"/>
    <dgm:cxn modelId="{CFE5FCF8-F6F4-4059-B9A4-4EE115469338}" srcId="{96267B3C-A5F2-4BE0-8DB4-3A96D01C5AB1}" destId="{A3174C0B-40FE-4BBC-8C63-6559558BD20B}" srcOrd="0" destOrd="0" parTransId="{AA83F184-5120-45A2-AE46-DCD2010FD0A7}" sibTransId="{DDADB445-14C6-410C-AD8B-AE26A2E7E2C6}"/>
    <dgm:cxn modelId="{920E3249-F59D-5844-9236-5CAA89353BE5}" type="presParOf" srcId="{39326879-E7D1-344F-951A-A406B8C28CBD}" destId="{58B96854-BA52-B94A-AF5B-936E1B06B7EC}" srcOrd="0" destOrd="0" presId="urn:microsoft.com/office/officeart/2005/8/layout/vProcess5"/>
    <dgm:cxn modelId="{F72C8B66-C4E0-3440-BD07-B1A39C549F28}" type="presParOf" srcId="{39326879-E7D1-344F-951A-A406B8C28CBD}" destId="{801CBDB7-20AB-CB42-AF3F-776EC0C9161B}" srcOrd="1" destOrd="0" presId="urn:microsoft.com/office/officeart/2005/8/layout/vProcess5"/>
    <dgm:cxn modelId="{2DEEDD9C-CCEA-A447-B216-98B6D35589E9}" type="presParOf" srcId="{39326879-E7D1-344F-951A-A406B8C28CBD}" destId="{E8697BB9-4BC0-2948-9D8C-F6F4AB8B9586}" srcOrd="2" destOrd="0" presId="urn:microsoft.com/office/officeart/2005/8/layout/vProcess5"/>
    <dgm:cxn modelId="{74977BF3-CD1F-9141-8F07-242E67C2F996}" type="presParOf" srcId="{39326879-E7D1-344F-951A-A406B8C28CBD}" destId="{1FC71744-7040-4343-970E-0D4BB300E390}" srcOrd="3" destOrd="0" presId="urn:microsoft.com/office/officeart/2005/8/layout/vProcess5"/>
    <dgm:cxn modelId="{6D197346-DDF6-ED4C-92F5-16994EB5A958}" type="presParOf" srcId="{39326879-E7D1-344F-951A-A406B8C28CBD}" destId="{B19FACF5-B731-D84C-A248-F1D444730A41}" srcOrd="4" destOrd="0" presId="urn:microsoft.com/office/officeart/2005/8/layout/vProcess5"/>
    <dgm:cxn modelId="{FF36AF9F-9E1F-2C4D-A565-58E5E6A0929C}" type="presParOf" srcId="{39326879-E7D1-344F-951A-A406B8C28CBD}" destId="{5F4024B5-01C0-2742-B2CC-6BE09187C505}" srcOrd="5" destOrd="0" presId="urn:microsoft.com/office/officeart/2005/8/layout/vProcess5"/>
    <dgm:cxn modelId="{40EB66ED-C8C8-0145-B9BD-EA672C3BAE67}" type="presParOf" srcId="{39326879-E7D1-344F-951A-A406B8C28CBD}" destId="{000F81B1-8589-3E40-9AF1-BED41BBBC2E6}" srcOrd="6" destOrd="0" presId="urn:microsoft.com/office/officeart/2005/8/layout/vProcess5"/>
    <dgm:cxn modelId="{4ABA1AA2-13B9-2D41-814E-E3EB0F3F0DC9}" type="presParOf" srcId="{39326879-E7D1-344F-951A-A406B8C28CBD}" destId="{561424F8-1702-0747-9E5D-625B73206E2B}" srcOrd="7" destOrd="0" presId="urn:microsoft.com/office/officeart/2005/8/layout/vProcess5"/>
    <dgm:cxn modelId="{B8C2E23F-5D82-CA43-9C9F-0826B590E942}" type="presParOf" srcId="{39326879-E7D1-344F-951A-A406B8C28CBD}" destId="{43A03BB5-256F-FA4A-A460-7ED322999A33}" srcOrd="8" destOrd="0" presId="urn:microsoft.com/office/officeart/2005/8/layout/vProcess5"/>
    <dgm:cxn modelId="{6798F80B-5437-E54A-B1F7-7174045B845D}" type="presParOf" srcId="{39326879-E7D1-344F-951A-A406B8C28CBD}" destId="{3C1AA6C3-3652-8246-B8D0-75AFAF233FB1}" srcOrd="9" destOrd="0" presId="urn:microsoft.com/office/officeart/2005/8/layout/vProcess5"/>
    <dgm:cxn modelId="{A9B3E5B8-4C41-3148-B9A3-87CFD6C46301}" type="presParOf" srcId="{39326879-E7D1-344F-951A-A406B8C28CBD}" destId="{BF8155AA-FC5B-3546-97A9-FA393F6D85CB}" srcOrd="10" destOrd="0" presId="urn:microsoft.com/office/officeart/2005/8/layout/vProcess5"/>
    <dgm:cxn modelId="{005C16B3-8372-434B-9E63-9235387B9851}" type="presParOf" srcId="{39326879-E7D1-344F-951A-A406B8C28CBD}" destId="{6CD1EC0D-17EA-1E46-89CB-FEB12FE0D27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74331-A7B5-43BB-BDA5-DD050CC384B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AC417DD0-62A4-4FF2-B2DE-DAB2A6F60C29}">
      <dgm:prSet/>
      <dgm:spPr/>
      <dgm:t>
        <a:bodyPr/>
        <a:lstStyle/>
        <a:p>
          <a:r>
            <a:rPr lang="en-US" u="none" dirty="0">
              <a:solidFill>
                <a:schemeClr val="bg1"/>
              </a:solidFill>
            </a:rPr>
            <a:t>Installing Julia, using </a:t>
          </a:r>
          <a:r>
            <a:rPr lang="en-US" u="none" dirty="0" err="1">
              <a:solidFill>
                <a:schemeClr val="bg1"/>
              </a:solidFill>
            </a:rPr>
            <a:t>iJulia</a:t>
          </a:r>
          <a:r>
            <a:rPr lang="en-US" u="none" dirty="0">
              <a:solidFill>
                <a:schemeClr val="bg1"/>
              </a:solidFill>
            </a:rPr>
            <a:t> for </a:t>
          </a:r>
          <a:r>
            <a:rPr lang="en-US" u="none" dirty="0" err="1">
              <a:solidFill>
                <a:schemeClr val="bg1"/>
              </a:solidFill>
            </a:rPr>
            <a:t>Jupyter</a:t>
          </a:r>
          <a:r>
            <a:rPr lang="en-US" u="none" dirty="0">
              <a:solidFill>
                <a:schemeClr val="bg1"/>
              </a:solidFill>
            </a:rPr>
            <a:t> Notebooks</a:t>
          </a:r>
        </a:p>
      </dgm:t>
    </dgm:pt>
    <dgm:pt modelId="{F08B974E-C3BD-430D-9C6B-29FB93A3A9A0}" type="parTrans" cxnId="{17545ACE-460B-464B-9EF6-E56128B1A303}">
      <dgm:prSet/>
      <dgm:spPr/>
      <dgm:t>
        <a:bodyPr/>
        <a:lstStyle/>
        <a:p>
          <a:endParaRPr lang="en-US"/>
        </a:p>
      </dgm:t>
    </dgm:pt>
    <dgm:pt modelId="{89B29FAA-5098-4FF1-A6FC-60C07BD203D1}" type="sibTrans" cxnId="{17545ACE-460B-464B-9EF6-E56128B1A303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B9F05B0-EC8E-4BE0-B46B-E7FA2AF31D24}">
      <dgm:prSet/>
      <dgm:spPr/>
      <dgm:t>
        <a:bodyPr/>
        <a:lstStyle/>
        <a:p>
          <a:r>
            <a:rPr lang="en-US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u="none" dirty="0">
            <a:solidFill>
              <a:schemeClr val="bg1"/>
            </a:solidFill>
          </a:endParaRPr>
        </a:p>
      </dgm:t>
    </dgm:pt>
    <dgm:pt modelId="{8C994780-20A2-4DB9-8671-02E56F9BAD8E}" type="parTrans" cxnId="{21483730-215F-46C0-B2E7-DC0EFD90E01B}">
      <dgm:prSet/>
      <dgm:spPr/>
      <dgm:t>
        <a:bodyPr/>
        <a:lstStyle/>
        <a:p>
          <a:endParaRPr lang="en-US"/>
        </a:p>
      </dgm:t>
    </dgm:pt>
    <dgm:pt modelId="{AF901790-88D7-4BA0-9BE8-499CCA2A106E}" type="sibTrans" cxnId="{21483730-215F-46C0-B2E7-DC0EFD90E01B}">
      <dgm:prSet/>
      <dgm:spPr/>
      <dgm:t>
        <a:bodyPr/>
        <a:lstStyle/>
        <a:p>
          <a:endParaRPr lang="en-US"/>
        </a:p>
      </dgm:t>
    </dgm:pt>
    <dgm:pt modelId="{EF90F982-A836-4E58-944B-9EA0630A61E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Programming concepts in Julia -&gt; </a:t>
          </a:r>
          <a:r>
            <a:rPr lang="en-US" b="1" dirty="0">
              <a:solidFill>
                <a:schemeClr val="bg1"/>
              </a:solidFill>
            </a:rPr>
            <a:t>Julia Academy</a:t>
          </a:r>
          <a:endParaRPr lang="en-US" dirty="0">
            <a:solidFill>
              <a:schemeClr val="bg1"/>
            </a:solidFill>
          </a:endParaRPr>
        </a:p>
      </dgm:t>
    </dgm:pt>
    <dgm:pt modelId="{69CBC424-6DAF-4D02-A5CF-C08264A4CD8A}" type="parTrans" cxnId="{5CEDF390-05C5-47DD-8F5A-47E1C3B49DD0}">
      <dgm:prSet/>
      <dgm:spPr/>
      <dgm:t>
        <a:bodyPr/>
        <a:lstStyle/>
        <a:p>
          <a:endParaRPr lang="en-US"/>
        </a:p>
      </dgm:t>
    </dgm:pt>
    <dgm:pt modelId="{93B50B9F-D135-4BBD-8D7F-B7BA8BD66E70}" type="sibTrans" cxnId="{5CEDF390-05C5-47DD-8F5A-47E1C3B49D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2D08428-F470-48BC-95B2-47ACAB10C214}">
      <dgm:prSet/>
      <dgm:spPr/>
      <dgm:t>
        <a:bodyPr/>
        <a:lstStyle/>
        <a:p>
          <a:r>
            <a:rPr lang="en-US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>
            <a:solidFill>
              <a:schemeClr val="bg1"/>
            </a:solidFill>
          </a:endParaRPr>
        </a:p>
      </dgm:t>
    </dgm:pt>
    <dgm:pt modelId="{D124A1A2-6642-4D27-8EC6-F8DE5B42B01A}" type="parTrans" cxnId="{CD04FA14-CE28-4848-B869-428EEE59C910}">
      <dgm:prSet/>
      <dgm:spPr/>
      <dgm:t>
        <a:bodyPr/>
        <a:lstStyle/>
        <a:p>
          <a:endParaRPr lang="en-US"/>
        </a:p>
      </dgm:t>
    </dgm:pt>
    <dgm:pt modelId="{7D8CEA4F-3F6D-4F0F-9C52-C584B93DC673}" type="sibTrans" cxnId="{CD04FA14-CE28-4848-B869-428EEE59C910}">
      <dgm:prSet/>
      <dgm:spPr/>
      <dgm:t>
        <a:bodyPr/>
        <a:lstStyle/>
        <a:p>
          <a:endParaRPr lang="en-US"/>
        </a:p>
      </dgm:t>
    </dgm:pt>
    <dgm:pt modelId="{A0255451-9DA9-429A-9860-792915855691}">
      <dgm:prSet/>
      <dgm:spPr/>
      <dgm:t>
        <a:bodyPr/>
        <a:lstStyle/>
        <a:p>
          <a:r>
            <a:rPr lang="en-US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>
            <a:solidFill>
              <a:schemeClr val="bg1"/>
            </a:solidFill>
          </a:endParaRPr>
        </a:p>
      </dgm:t>
    </dgm:pt>
    <dgm:pt modelId="{2D425C61-C0C1-482B-AE14-2AD74BB9E685}" type="parTrans" cxnId="{83B851BB-CFA4-4713-A6DE-6665AE0D07E6}">
      <dgm:prSet/>
      <dgm:spPr/>
      <dgm:t>
        <a:bodyPr/>
        <a:lstStyle/>
        <a:p>
          <a:endParaRPr lang="en-US"/>
        </a:p>
      </dgm:t>
    </dgm:pt>
    <dgm:pt modelId="{1AE88520-9445-4AD5-B8F3-5EE7222A0943}" type="sibTrans" cxnId="{83B851BB-CFA4-4713-A6DE-6665AE0D07E6}">
      <dgm:prSet/>
      <dgm:spPr/>
      <dgm:t>
        <a:bodyPr/>
        <a:lstStyle/>
        <a:p>
          <a:endParaRPr lang="en-US"/>
        </a:p>
      </dgm:t>
    </dgm:pt>
    <dgm:pt modelId="{AB8035B1-D5D4-4808-9D0D-B6BF7730F19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dirty="0">
            <a:solidFill>
              <a:schemeClr val="bg1"/>
            </a:solidFill>
          </a:endParaRPr>
        </a:p>
      </dgm:t>
    </dgm:pt>
    <dgm:pt modelId="{F08B2B88-9DE1-44F8-93F0-D9CE1302EE44}" type="parTrans" cxnId="{E91A4CE1-6903-43BA-9FD4-F64C9C59E149}">
      <dgm:prSet/>
      <dgm:spPr/>
      <dgm:t>
        <a:bodyPr/>
        <a:lstStyle/>
        <a:p>
          <a:endParaRPr lang="en-US"/>
        </a:p>
      </dgm:t>
    </dgm:pt>
    <dgm:pt modelId="{78284296-AD7E-4DB0-8F14-B069EA2E59F5}" type="sibTrans" cxnId="{E91A4CE1-6903-43BA-9FD4-F64C9C59E149}">
      <dgm:prSet/>
      <dgm:spPr/>
      <dgm:t>
        <a:bodyPr/>
        <a:lstStyle/>
        <a:p>
          <a:endParaRPr lang="en-US"/>
        </a:p>
      </dgm:t>
    </dgm:pt>
    <dgm:pt modelId="{76138879-D343-854E-8EE3-6DD936E583CA}" type="pres">
      <dgm:prSet presAssocID="{B5274331-A7B5-43BB-BDA5-DD050CC384BB}" presName="Name0" presStyleCnt="0">
        <dgm:presLayoutVars>
          <dgm:animLvl val="lvl"/>
          <dgm:resizeHandles val="exact"/>
        </dgm:presLayoutVars>
      </dgm:prSet>
      <dgm:spPr/>
    </dgm:pt>
    <dgm:pt modelId="{FB12877B-263F-414F-B49A-0C219B0D6B28}" type="pres">
      <dgm:prSet presAssocID="{AC417DD0-62A4-4FF2-B2DE-DAB2A6F60C29}" presName="compositeNode" presStyleCnt="0">
        <dgm:presLayoutVars>
          <dgm:bulletEnabled val="1"/>
        </dgm:presLayoutVars>
      </dgm:prSet>
      <dgm:spPr/>
    </dgm:pt>
    <dgm:pt modelId="{49F55A9D-1D61-A44E-B099-488856AFEDCB}" type="pres">
      <dgm:prSet presAssocID="{AC417DD0-62A4-4FF2-B2DE-DAB2A6F60C29}" presName="bgRect" presStyleLbl="alignNode1" presStyleIdx="0" presStyleCnt="2"/>
      <dgm:spPr/>
    </dgm:pt>
    <dgm:pt modelId="{D43C9EA9-48EC-FA4D-BF6C-9FBE078747CD}" type="pres">
      <dgm:prSet presAssocID="{89B29FAA-5098-4FF1-A6FC-60C07BD203D1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198902B-7DE1-A54D-AAA4-916C858510E2}" type="pres">
      <dgm:prSet presAssocID="{AC417DD0-62A4-4FF2-B2DE-DAB2A6F60C29}" presName="nodeRect" presStyleLbl="alignNode1" presStyleIdx="0" presStyleCnt="2">
        <dgm:presLayoutVars>
          <dgm:bulletEnabled val="1"/>
        </dgm:presLayoutVars>
      </dgm:prSet>
      <dgm:spPr/>
    </dgm:pt>
    <dgm:pt modelId="{A6D69847-427E-D94D-8FA3-AA90A7F85AB0}" type="pres">
      <dgm:prSet presAssocID="{89B29FAA-5098-4FF1-A6FC-60C07BD203D1}" presName="sibTrans" presStyleCnt="0"/>
      <dgm:spPr/>
    </dgm:pt>
    <dgm:pt modelId="{E9A48E0E-2FB4-664A-AE80-5C097CF69302}" type="pres">
      <dgm:prSet presAssocID="{EF90F982-A836-4E58-944B-9EA0630A61E6}" presName="compositeNode" presStyleCnt="0">
        <dgm:presLayoutVars>
          <dgm:bulletEnabled val="1"/>
        </dgm:presLayoutVars>
      </dgm:prSet>
      <dgm:spPr/>
    </dgm:pt>
    <dgm:pt modelId="{0FFAD766-FC97-7C4B-8885-6A881E7CEDD0}" type="pres">
      <dgm:prSet presAssocID="{EF90F982-A836-4E58-944B-9EA0630A61E6}" presName="bgRect" presStyleLbl="alignNode1" presStyleIdx="1" presStyleCnt="2"/>
      <dgm:spPr/>
    </dgm:pt>
    <dgm:pt modelId="{0BB388A3-B430-6C4F-B2FC-F7A1B4C4DF1F}" type="pres">
      <dgm:prSet presAssocID="{93B50B9F-D135-4BBD-8D7F-B7BA8BD66E7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F0FE934-A63A-E54F-B2ED-34B8C2C389A5}" type="pres">
      <dgm:prSet presAssocID="{EF90F982-A836-4E58-944B-9EA0630A61E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F46DA05-063D-E646-9FED-263361F98022}" type="presOf" srcId="{5B9F05B0-EC8E-4BE0-B46B-E7FA2AF31D24}" destId="{3198902B-7DE1-A54D-AAA4-916C858510E2}" srcOrd="0" destOrd="1" presId="urn:microsoft.com/office/officeart/2016/7/layout/LinearBlockProcessNumbered"/>
    <dgm:cxn modelId="{CD04FA14-CE28-4848-B869-428EEE59C910}" srcId="{EF90F982-A836-4E58-944B-9EA0630A61E6}" destId="{E2D08428-F470-48BC-95B2-47ACAB10C214}" srcOrd="0" destOrd="0" parTransId="{D124A1A2-6642-4D27-8EC6-F8DE5B42B01A}" sibTransId="{7D8CEA4F-3F6D-4F0F-9C52-C584B93DC673}"/>
    <dgm:cxn modelId="{21483730-215F-46C0-B2E7-DC0EFD90E01B}" srcId="{AC417DD0-62A4-4FF2-B2DE-DAB2A6F60C29}" destId="{5B9F05B0-EC8E-4BE0-B46B-E7FA2AF31D24}" srcOrd="0" destOrd="0" parTransId="{8C994780-20A2-4DB9-8671-02E56F9BAD8E}" sibTransId="{AF901790-88D7-4BA0-9BE8-499CCA2A106E}"/>
    <dgm:cxn modelId="{4336E73A-E8A5-3E4B-836D-FBA450C715FA}" type="presOf" srcId="{AC417DD0-62A4-4FF2-B2DE-DAB2A6F60C29}" destId="{3198902B-7DE1-A54D-AAA4-916C858510E2}" srcOrd="1" destOrd="0" presId="urn:microsoft.com/office/officeart/2016/7/layout/LinearBlockProcessNumbered"/>
    <dgm:cxn modelId="{6286F33B-FD93-2D4B-8814-17922D8CAE5D}" type="presOf" srcId="{AB8035B1-D5D4-4808-9D0D-B6BF7730F191}" destId="{8F0FE934-A63A-E54F-B2ED-34B8C2C389A5}" srcOrd="0" destOrd="3" presId="urn:microsoft.com/office/officeart/2016/7/layout/LinearBlockProcessNumbered"/>
    <dgm:cxn modelId="{F3319D6C-759B-A348-A0F4-FBC89D05377A}" type="presOf" srcId="{B5274331-A7B5-43BB-BDA5-DD050CC384BB}" destId="{76138879-D343-854E-8EE3-6DD936E583CA}" srcOrd="0" destOrd="0" presId="urn:microsoft.com/office/officeart/2016/7/layout/LinearBlockProcessNumbered"/>
    <dgm:cxn modelId="{C5B0F17F-2DF0-2242-8F75-0F4F7097071D}" type="presOf" srcId="{EF90F982-A836-4E58-944B-9EA0630A61E6}" destId="{0FFAD766-FC97-7C4B-8885-6A881E7CEDD0}" srcOrd="0" destOrd="0" presId="urn:microsoft.com/office/officeart/2016/7/layout/LinearBlockProcessNumbered"/>
    <dgm:cxn modelId="{A2C27883-B7E4-CF43-82BF-D94032A51C04}" type="presOf" srcId="{89B29FAA-5098-4FF1-A6FC-60C07BD203D1}" destId="{D43C9EA9-48EC-FA4D-BF6C-9FBE078747CD}" srcOrd="0" destOrd="0" presId="urn:microsoft.com/office/officeart/2016/7/layout/LinearBlockProcessNumbered"/>
    <dgm:cxn modelId="{5CEDF390-05C5-47DD-8F5A-47E1C3B49DD0}" srcId="{B5274331-A7B5-43BB-BDA5-DD050CC384BB}" destId="{EF90F982-A836-4E58-944B-9EA0630A61E6}" srcOrd="1" destOrd="0" parTransId="{69CBC424-6DAF-4D02-A5CF-C08264A4CD8A}" sibTransId="{93B50B9F-D135-4BBD-8D7F-B7BA8BD66E70}"/>
    <dgm:cxn modelId="{E8837A99-F515-9E4F-B780-0D8AAF3B75AD}" type="presOf" srcId="{A0255451-9DA9-429A-9860-792915855691}" destId="{8F0FE934-A63A-E54F-B2ED-34B8C2C389A5}" srcOrd="0" destOrd="2" presId="urn:microsoft.com/office/officeart/2016/7/layout/LinearBlockProcessNumbered"/>
    <dgm:cxn modelId="{1DFB809C-044E-2348-8AE7-0C7393AFC44D}" type="presOf" srcId="{E2D08428-F470-48BC-95B2-47ACAB10C214}" destId="{8F0FE934-A63A-E54F-B2ED-34B8C2C389A5}" srcOrd="0" destOrd="1" presId="urn:microsoft.com/office/officeart/2016/7/layout/LinearBlockProcessNumbered"/>
    <dgm:cxn modelId="{F67AF3AD-1E75-DE4A-B98C-F761F21C9275}" type="presOf" srcId="{AC417DD0-62A4-4FF2-B2DE-DAB2A6F60C29}" destId="{49F55A9D-1D61-A44E-B099-488856AFEDCB}" srcOrd="0" destOrd="0" presId="urn:microsoft.com/office/officeart/2016/7/layout/LinearBlockProcessNumbered"/>
    <dgm:cxn modelId="{83B851BB-CFA4-4713-A6DE-6665AE0D07E6}" srcId="{EF90F982-A836-4E58-944B-9EA0630A61E6}" destId="{A0255451-9DA9-429A-9860-792915855691}" srcOrd="1" destOrd="0" parTransId="{2D425C61-C0C1-482B-AE14-2AD74BB9E685}" sibTransId="{1AE88520-9445-4AD5-B8F3-5EE7222A0943}"/>
    <dgm:cxn modelId="{C5E0AFBC-E76E-394E-BAF2-84CB15D92F51}" type="presOf" srcId="{93B50B9F-D135-4BBD-8D7F-B7BA8BD66E70}" destId="{0BB388A3-B430-6C4F-B2FC-F7A1B4C4DF1F}" srcOrd="0" destOrd="0" presId="urn:microsoft.com/office/officeart/2016/7/layout/LinearBlockProcessNumbered"/>
    <dgm:cxn modelId="{17545ACE-460B-464B-9EF6-E56128B1A303}" srcId="{B5274331-A7B5-43BB-BDA5-DD050CC384BB}" destId="{AC417DD0-62A4-4FF2-B2DE-DAB2A6F60C29}" srcOrd="0" destOrd="0" parTransId="{F08B974E-C3BD-430D-9C6B-29FB93A3A9A0}" sibTransId="{89B29FAA-5098-4FF1-A6FC-60C07BD203D1}"/>
    <dgm:cxn modelId="{E91A4CE1-6903-43BA-9FD4-F64C9C59E149}" srcId="{EF90F982-A836-4E58-944B-9EA0630A61E6}" destId="{AB8035B1-D5D4-4808-9D0D-B6BF7730F191}" srcOrd="2" destOrd="0" parTransId="{F08B2B88-9DE1-44F8-93F0-D9CE1302EE44}" sibTransId="{78284296-AD7E-4DB0-8F14-B069EA2E59F5}"/>
    <dgm:cxn modelId="{34CDBFE8-5152-6045-8787-775838F0E7BB}" type="presOf" srcId="{EF90F982-A836-4E58-944B-9EA0630A61E6}" destId="{8F0FE934-A63A-E54F-B2ED-34B8C2C389A5}" srcOrd="1" destOrd="0" presId="urn:microsoft.com/office/officeart/2016/7/layout/LinearBlockProcessNumbered"/>
    <dgm:cxn modelId="{D7EBB7F9-EB08-B948-8A44-EC4637580ABC}" type="presParOf" srcId="{76138879-D343-854E-8EE3-6DD936E583CA}" destId="{FB12877B-263F-414F-B49A-0C219B0D6B28}" srcOrd="0" destOrd="0" presId="urn:microsoft.com/office/officeart/2016/7/layout/LinearBlockProcessNumbered"/>
    <dgm:cxn modelId="{FFA47D8B-20E0-3745-A344-7742EDEBDBC1}" type="presParOf" srcId="{FB12877B-263F-414F-B49A-0C219B0D6B28}" destId="{49F55A9D-1D61-A44E-B099-488856AFEDCB}" srcOrd="0" destOrd="0" presId="urn:microsoft.com/office/officeart/2016/7/layout/LinearBlockProcessNumbered"/>
    <dgm:cxn modelId="{2EC7B6F3-F137-494C-BEE8-D7A290D2B745}" type="presParOf" srcId="{FB12877B-263F-414F-B49A-0C219B0D6B28}" destId="{D43C9EA9-48EC-FA4D-BF6C-9FBE078747CD}" srcOrd="1" destOrd="0" presId="urn:microsoft.com/office/officeart/2016/7/layout/LinearBlockProcessNumbered"/>
    <dgm:cxn modelId="{1C5029AE-613D-6745-AF2C-CBCBFD6C52E2}" type="presParOf" srcId="{FB12877B-263F-414F-B49A-0C219B0D6B28}" destId="{3198902B-7DE1-A54D-AAA4-916C858510E2}" srcOrd="2" destOrd="0" presId="urn:microsoft.com/office/officeart/2016/7/layout/LinearBlockProcessNumbered"/>
    <dgm:cxn modelId="{FA30720D-DBDD-7E41-AD20-ECC183255FA3}" type="presParOf" srcId="{76138879-D343-854E-8EE3-6DD936E583CA}" destId="{A6D69847-427E-D94D-8FA3-AA90A7F85AB0}" srcOrd="1" destOrd="0" presId="urn:microsoft.com/office/officeart/2016/7/layout/LinearBlockProcessNumbered"/>
    <dgm:cxn modelId="{B7A4CBC0-244E-5E40-85C9-4F52C341486D}" type="presParOf" srcId="{76138879-D343-854E-8EE3-6DD936E583CA}" destId="{E9A48E0E-2FB4-664A-AE80-5C097CF69302}" srcOrd="2" destOrd="0" presId="urn:microsoft.com/office/officeart/2016/7/layout/LinearBlockProcessNumbered"/>
    <dgm:cxn modelId="{3654F00D-A852-C949-AFFA-8B1FDA1ECED2}" type="presParOf" srcId="{E9A48E0E-2FB4-664A-AE80-5C097CF69302}" destId="{0FFAD766-FC97-7C4B-8885-6A881E7CEDD0}" srcOrd="0" destOrd="0" presId="urn:microsoft.com/office/officeart/2016/7/layout/LinearBlockProcessNumbered"/>
    <dgm:cxn modelId="{3D1B816A-DD35-6C45-9E66-1007D04FFD9F}" type="presParOf" srcId="{E9A48E0E-2FB4-664A-AE80-5C097CF69302}" destId="{0BB388A3-B430-6C4F-B2FC-F7A1B4C4DF1F}" srcOrd="1" destOrd="0" presId="urn:microsoft.com/office/officeart/2016/7/layout/LinearBlockProcessNumbered"/>
    <dgm:cxn modelId="{EAABE0B1-9AC8-6F45-A439-48F6675E7B3A}" type="presParOf" srcId="{E9A48E0E-2FB4-664A-AE80-5C097CF69302}" destId="{8F0FE934-A63A-E54F-B2ED-34B8C2C389A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CBDB7-20AB-CB42-AF3F-776EC0C9161B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Julia?</a:t>
          </a:r>
        </a:p>
      </dsp:txBody>
      <dsp:txXfrm>
        <a:off x="23077" y="23077"/>
        <a:ext cx="6764167" cy="741754"/>
      </dsp:txXfrm>
    </dsp:sp>
    <dsp:sp modelId="{E8697BB9-4BC0-2948-9D8C-F6F4AB8B9586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Julia and R in the Julia REPL </a:t>
          </a:r>
        </a:p>
      </dsp:txBody>
      <dsp:txXfrm>
        <a:off x="666357" y="954241"/>
        <a:ext cx="6479385" cy="741754"/>
      </dsp:txXfrm>
    </dsp:sp>
    <dsp:sp modelId="{1FC71744-7040-4343-970E-0D4BB300E390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Demo: Basics with </a:t>
          </a:r>
          <a:r>
            <a:rPr lang="en-US" sz="2700" kern="1200" dirty="0" err="1"/>
            <a:t>RCall.jl</a:t>
          </a:r>
          <a:endParaRPr lang="en-US" sz="2700" kern="1200" dirty="0"/>
        </a:p>
      </dsp:txBody>
      <dsp:txXfrm>
        <a:off x="1300036" y="1885405"/>
        <a:ext cx="6488986" cy="741754"/>
      </dsp:txXfrm>
    </dsp:sp>
    <dsp:sp modelId="{B19FACF5-B731-D84C-A248-F1D444730A41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Demo: Fitting an LMM with </a:t>
          </a:r>
          <a:r>
            <a:rPr lang="en-US" sz="2700" kern="1200" dirty="0" err="1"/>
            <a:t>MixedModels.jl</a:t>
          </a:r>
          <a:endParaRPr lang="en-US" sz="2700" kern="1200" dirty="0"/>
        </a:p>
      </dsp:txBody>
      <dsp:txXfrm>
        <a:off x="1943316" y="2816568"/>
        <a:ext cx="6479385" cy="741754"/>
      </dsp:txXfrm>
    </dsp:sp>
    <dsp:sp modelId="{5F4024B5-01C0-2742-B2CC-6BE09187C505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000F81B1-8589-3E40-9AF1-BED41BBBC2E6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2505343"/>
            <a:satOff val="7103"/>
            <a:lumOff val="8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2505343"/>
              <a:satOff val="7103"/>
              <a:lumOff val="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561424F8-1702-0747-9E5D-625B73206E2B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5A9D-1D61-A44E-B099-488856AFEDCB}">
      <dsp:nvSpPr>
        <dsp:cNvPr id="0" name=""/>
        <dsp:cNvSpPr/>
      </dsp:nvSpPr>
      <dsp:spPr>
        <a:xfrm>
          <a:off x="3000" y="0"/>
          <a:ext cx="4613076" cy="3581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9" tIns="0" rIns="4556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none" kern="1200" dirty="0">
              <a:solidFill>
                <a:schemeClr val="bg1"/>
              </a:solidFill>
            </a:rPr>
            <a:t>Installing Julia, using </a:t>
          </a:r>
          <a:r>
            <a:rPr lang="en-US" sz="1700" u="none" kern="1200" dirty="0" err="1">
              <a:solidFill>
                <a:schemeClr val="bg1"/>
              </a:solidFill>
            </a:rPr>
            <a:t>iJulia</a:t>
          </a:r>
          <a:r>
            <a:rPr lang="en-US" sz="1700" u="none" kern="1200" dirty="0">
              <a:solidFill>
                <a:schemeClr val="bg1"/>
              </a:solidFill>
            </a:rPr>
            <a:t> for </a:t>
          </a:r>
          <a:r>
            <a:rPr lang="en-US" sz="1700" u="none" kern="1200" dirty="0" err="1">
              <a:solidFill>
                <a:schemeClr val="bg1"/>
              </a:solidFill>
            </a:rPr>
            <a:t>Jupyter</a:t>
          </a:r>
          <a:r>
            <a:rPr lang="en-US" sz="1700" u="none" kern="1200" dirty="0">
              <a:solidFill>
                <a:schemeClr val="bg1"/>
              </a:solidFill>
            </a:rPr>
            <a:t> Notebooks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sz="1300" u="none" kern="1200" dirty="0">
            <a:solidFill>
              <a:schemeClr val="bg1"/>
            </a:solidFill>
          </a:endParaRPr>
        </a:p>
      </dsp:txBody>
      <dsp:txXfrm>
        <a:off x="3000" y="1432559"/>
        <a:ext cx="4613076" cy="2148840"/>
      </dsp:txXfrm>
    </dsp:sp>
    <dsp:sp modelId="{D43C9EA9-48EC-FA4D-BF6C-9FBE078747CD}">
      <dsp:nvSpPr>
        <dsp:cNvPr id="0" name=""/>
        <dsp:cNvSpPr/>
      </dsp:nvSpPr>
      <dsp:spPr>
        <a:xfrm>
          <a:off x="3000" y="0"/>
          <a:ext cx="4613076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9" tIns="165100" rIns="4556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3000" y="0"/>
        <a:ext cx="4613076" cy="1432560"/>
      </dsp:txXfrm>
    </dsp:sp>
    <dsp:sp modelId="{0FFAD766-FC97-7C4B-8885-6A881E7CEDD0}">
      <dsp:nvSpPr>
        <dsp:cNvPr id="0" name=""/>
        <dsp:cNvSpPr/>
      </dsp:nvSpPr>
      <dsp:spPr>
        <a:xfrm>
          <a:off x="4985123" y="0"/>
          <a:ext cx="4613076" cy="3581400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9" tIns="0" rIns="4556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Programming concepts in Julia -&gt; </a:t>
          </a:r>
          <a:r>
            <a:rPr lang="en-US" sz="1700" b="1" kern="1200" dirty="0">
              <a:solidFill>
                <a:schemeClr val="bg1"/>
              </a:solidFill>
            </a:rPr>
            <a:t>Julia Academy</a:t>
          </a:r>
          <a:endParaRPr lang="en-US" sz="17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985123" y="1432559"/>
        <a:ext cx="4613076" cy="2148840"/>
      </dsp:txXfrm>
    </dsp:sp>
    <dsp:sp modelId="{0BB388A3-B430-6C4F-B2FC-F7A1B4C4DF1F}">
      <dsp:nvSpPr>
        <dsp:cNvPr id="0" name=""/>
        <dsp:cNvSpPr/>
      </dsp:nvSpPr>
      <dsp:spPr>
        <a:xfrm>
          <a:off x="4985123" y="0"/>
          <a:ext cx="4613076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669" tIns="165100" rIns="45566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4985123" y="0"/>
        <a:ext cx="4613076" cy="1432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318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88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6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4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interop.github.io/RCall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1D9-9DA9-3B4B-9611-E2BDFBDC1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for R-lovers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7AC2-35C4-344E-956E-1A7FF4F1B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Ideas for a dual-language workflow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4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Kyla McConnell:</a:t>
            </a:r>
          </a:p>
          <a:p>
            <a:r>
              <a:rPr lang="en-US" sz="2400" dirty="0"/>
              <a:t>PhD student in linguistics at the University of Freiburg </a:t>
            </a:r>
          </a:p>
          <a:p>
            <a:r>
              <a:rPr lang="en-US" sz="2400" dirty="0"/>
              <a:t>R-stats enthusiast, recently discovered the joys of Julia</a:t>
            </a:r>
          </a:p>
          <a:p>
            <a:r>
              <a:rPr lang="en-US" sz="2400" dirty="0"/>
              <a:t>Co-organizer of @</a:t>
            </a:r>
            <a:r>
              <a:rPr lang="en-US" sz="2400" dirty="0" err="1"/>
              <a:t>RLadiesFreiburg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E45-46D6-104E-9B04-1897224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869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TODAY’S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79DC-954E-4DA8-B16B-C4102F61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956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CC5-69B8-2241-8A23-967053E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 WON’T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78DE7-AB0E-4861-A473-EAAD89343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602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68661FBA-6E85-5B45-9ECB-194AC19D8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r="-1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WHY JULIA?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7CAB9-83BE-4C1C-BC66-FD8E99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Gains in:</a:t>
            </a:r>
          </a:p>
          <a:p>
            <a:pPr lvl="1"/>
            <a:r>
              <a:rPr lang="en-US" dirty="0"/>
              <a:t>Speed </a:t>
            </a:r>
          </a:p>
          <a:p>
            <a:pPr lvl="1"/>
            <a:r>
              <a:rPr lang="en-US" dirty="0"/>
              <a:t>Model complexity</a:t>
            </a:r>
          </a:p>
          <a:p>
            <a:endParaRPr lang="en-US" dirty="0"/>
          </a:p>
          <a:p>
            <a:r>
              <a:rPr lang="en-US" dirty="0"/>
              <a:t>Without sacrificing: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R packages that you know well</a:t>
            </a:r>
          </a:p>
        </p:txBody>
      </p:sp>
    </p:spTree>
    <p:extLst>
      <p:ext uri="{BB962C8B-B14F-4D97-AF65-F5344CB8AC3E}">
        <p14:creationId xmlns:p14="http://schemas.microsoft.com/office/powerpoint/2010/main" val="17917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B66487-819D-6E49-A315-4AB72469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905500" y="4530725"/>
            <a:ext cx="6286500" cy="231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C5456-7E58-5C45-A8ED-0AAD0D1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8325"/>
            <a:ext cx="9601200" cy="1485900"/>
          </a:xfrm>
        </p:spPr>
        <p:txBody>
          <a:bodyPr/>
          <a:lstStyle/>
          <a:p>
            <a:r>
              <a:rPr lang="en-US" dirty="0"/>
              <a:t>WORKING WITH R IN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B221-78E9-8C44-A80B-9B03821A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1775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This talk: workflow heavily based in R, using Julia for only some major models</a:t>
            </a:r>
          </a:p>
          <a:p>
            <a:r>
              <a:rPr lang="en-US" dirty="0"/>
              <a:t>Julia packages: </a:t>
            </a:r>
          </a:p>
          <a:p>
            <a:pPr lvl="1"/>
            <a:r>
              <a:rPr lang="en-US" dirty="0"/>
              <a:t>“</a:t>
            </a:r>
            <a:r>
              <a:rPr lang="en-US" b="1" dirty="0" err="1"/>
              <a:t>RCall</a:t>
            </a:r>
            <a:r>
              <a:rPr lang="en-US" dirty="0"/>
              <a:t>”: </a:t>
            </a:r>
            <a:r>
              <a:rPr lang="en-US" dirty="0">
                <a:hlinkClick r:id="rId3"/>
              </a:rPr>
              <a:t>https://juliainterop.github.io/RCall.jl</a:t>
            </a:r>
            <a:endParaRPr lang="en-US" dirty="0"/>
          </a:p>
          <a:p>
            <a:pPr lvl="2"/>
            <a:r>
              <a:rPr lang="en-US" dirty="0"/>
              <a:t>Once loaded into your environment, you can switch to R within the Julia REPL</a:t>
            </a:r>
          </a:p>
          <a:p>
            <a:pPr lvl="3"/>
            <a:r>
              <a:rPr lang="en-US" dirty="0"/>
              <a:t>using </a:t>
            </a:r>
            <a:r>
              <a:rPr lang="en-US" dirty="0" err="1"/>
              <a:t>RCall</a:t>
            </a:r>
            <a:endParaRPr lang="en-US" dirty="0"/>
          </a:p>
          <a:p>
            <a:pPr lvl="3"/>
            <a:r>
              <a:rPr lang="en-US" dirty="0"/>
              <a:t>$</a:t>
            </a:r>
          </a:p>
          <a:p>
            <a:pPr lvl="2"/>
            <a:r>
              <a:rPr lang="en-US" dirty="0"/>
              <a:t>Exit the R environment with backspace</a:t>
            </a:r>
          </a:p>
          <a:p>
            <a:pPr lvl="2"/>
            <a:r>
              <a:rPr lang="en-US" dirty="0"/>
              <a:t>Use R within a Julia script, markdown, or notebook</a:t>
            </a:r>
          </a:p>
          <a:p>
            <a:pPr lvl="3"/>
            <a:r>
              <a:rPr lang="en-US" dirty="0"/>
              <a:t>R“ ”</a:t>
            </a:r>
          </a:p>
        </p:txBody>
      </p:sp>
    </p:spTree>
    <p:extLst>
      <p:ext uri="{BB962C8B-B14F-4D97-AF65-F5344CB8AC3E}">
        <p14:creationId xmlns:p14="http://schemas.microsoft.com/office/powerpoint/2010/main" val="357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0000"/>
      </a:dk1>
      <a:lt1>
        <a:srgbClr val="FFFFFF"/>
      </a:lt1>
      <a:dk2>
        <a:srgbClr val="252627"/>
      </a:dk2>
      <a:lt2>
        <a:srgbClr val="F6F4EE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{EBF811B1-E7F9-D342-8ECC-821E6BBF48C0}tf10001072</Template>
  <TotalTime>1642</TotalTime>
  <Words>222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Julia for R-lovers</vt:lpstr>
      <vt:lpstr>ABOUT ME</vt:lpstr>
      <vt:lpstr>TODAY’S DEMO</vt:lpstr>
      <vt:lpstr>WHAT I WON’T COVER</vt:lpstr>
      <vt:lpstr>WHY JULIA?</vt:lpstr>
      <vt:lpstr>WORKING WITH R IN JULIA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for R-lovers</dc:title>
  <dc:creator>Kyla McConnell</dc:creator>
  <cp:lastModifiedBy>Kyla McConnell</cp:lastModifiedBy>
  <cp:revision>35</cp:revision>
  <dcterms:created xsi:type="dcterms:W3CDTF">2021-07-02T10:20:18Z</dcterms:created>
  <dcterms:modified xsi:type="dcterms:W3CDTF">2021-07-09T09:15:51Z</dcterms:modified>
</cp:coreProperties>
</file>