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0"/>
    <p:restoredTop sz="96197"/>
  </p:normalViewPr>
  <p:slideViewPr>
    <p:cSldViewPr snapToGrid="0" snapToObjects="1">
      <p:cViewPr varScale="1">
        <p:scale>
          <a:sx n="120" d="100"/>
          <a:sy n="120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academy.com/p/intro-to-julia" TargetMode="External"/><Relationship Id="rId2" Type="http://schemas.openxmlformats.org/officeDocument/2006/relationships/hyperlink" Target="https://juliaacademy.com/p/julia-programming-for-nervous-beginners" TargetMode="External"/><Relationship Id="rId1" Type="http://schemas.openxmlformats.org/officeDocument/2006/relationships/hyperlink" Target="https://www.youtube.com/watch?v=oyx8M1yoboY" TargetMode="External"/><Relationship Id="rId4" Type="http://schemas.openxmlformats.org/officeDocument/2006/relationships/hyperlink" Target="https://juliaacademy.com/p/julia-for-data-science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academy.com/p/intro-to-julia" TargetMode="External"/><Relationship Id="rId2" Type="http://schemas.openxmlformats.org/officeDocument/2006/relationships/hyperlink" Target="https://juliaacademy.com/p/julia-programming-for-nervous-beginners" TargetMode="External"/><Relationship Id="rId1" Type="http://schemas.openxmlformats.org/officeDocument/2006/relationships/hyperlink" Target="https://www.youtube.com/watch?v=oyx8M1yoboY" TargetMode="External"/><Relationship Id="rId4" Type="http://schemas.openxmlformats.org/officeDocument/2006/relationships/hyperlink" Target="https://juliaacademy.com/p/julia-for-data-scienc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67B3C-A5F2-4BE0-8DB4-3A96D01C5AB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174C0B-40FE-4BBC-8C63-6559558BD20B}">
      <dgm:prSet/>
      <dgm:spPr/>
      <dgm:t>
        <a:bodyPr/>
        <a:lstStyle/>
        <a:p>
          <a:r>
            <a:rPr lang="en-US" dirty="0"/>
            <a:t>What is Julia and why should you consider it?</a:t>
          </a:r>
        </a:p>
      </dgm:t>
    </dgm:pt>
    <dgm:pt modelId="{AA83F184-5120-45A2-AE46-DCD2010FD0A7}" type="parTrans" cxnId="{CFE5FCF8-F6F4-4059-B9A4-4EE115469338}">
      <dgm:prSet/>
      <dgm:spPr/>
      <dgm:t>
        <a:bodyPr/>
        <a:lstStyle/>
        <a:p>
          <a:endParaRPr lang="en-US"/>
        </a:p>
      </dgm:t>
    </dgm:pt>
    <dgm:pt modelId="{DDADB445-14C6-410C-AD8B-AE26A2E7E2C6}" type="sibTrans" cxnId="{CFE5FCF8-F6F4-4059-B9A4-4EE115469338}">
      <dgm:prSet/>
      <dgm:spPr/>
      <dgm:t>
        <a:bodyPr/>
        <a:lstStyle/>
        <a:p>
          <a:endParaRPr lang="en-US"/>
        </a:p>
      </dgm:t>
    </dgm:pt>
    <dgm:pt modelId="{CF32C3BB-5D8F-6C44-A460-83F95FD929F5}">
      <dgm:prSet/>
      <dgm:spPr/>
      <dgm:t>
        <a:bodyPr/>
        <a:lstStyle/>
        <a:p>
          <a:r>
            <a:rPr lang="en-US" dirty="0"/>
            <a:t>Example: Fitting an LMM with </a:t>
          </a:r>
          <a:r>
            <a:rPr lang="en-US" dirty="0" err="1"/>
            <a:t>MixedModels.jl</a:t>
          </a:r>
          <a:endParaRPr lang="en-US" dirty="0"/>
        </a:p>
      </dgm:t>
    </dgm:pt>
    <dgm:pt modelId="{E07C0138-B4CA-1F46-8252-29EAA8E8423B}" type="parTrans" cxnId="{2CE0CB65-AD6D-B146-AC82-B26844157E74}">
      <dgm:prSet/>
      <dgm:spPr/>
      <dgm:t>
        <a:bodyPr/>
        <a:lstStyle/>
        <a:p>
          <a:endParaRPr lang="en-US"/>
        </a:p>
      </dgm:t>
    </dgm:pt>
    <dgm:pt modelId="{B196028F-9E3E-6042-B5A7-AD9CCED0AA77}" type="sibTrans" cxnId="{2CE0CB65-AD6D-B146-AC82-B26844157E74}">
      <dgm:prSet/>
      <dgm:spPr/>
      <dgm:t>
        <a:bodyPr/>
        <a:lstStyle/>
        <a:p>
          <a:endParaRPr lang="en-US"/>
        </a:p>
      </dgm:t>
    </dgm:pt>
    <dgm:pt modelId="{FE7DB927-7A19-FC40-A048-C44B8A170369}">
      <dgm:prSet/>
      <dgm:spPr/>
      <dgm:t>
        <a:bodyPr/>
        <a:lstStyle/>
        <a:p>
          <a:r>
            <a:rPr lang="en-US" dirty="0"/>
            <a:t>Julia Basics, using R &amp; Julia, and Julia for Data Science</a:t>
          </a:r>
        </a:p>
      </dgm:t>
    </dgm:pt>
    <dgm:pt modelId="{0671BAE8-16D4-404C-8C80-3406866CEB2C}" type="sibTrans" cxnId="{BB2D66C4-AE67-4B4A-8447-AD42C480FB47}">
      <dgm:prSet/>
      <dgm:spPr/>
      <dgm:t>
        <a:bodyPr/>
        <a:lstStyle/>
        <a:p>
          <a:endParaRPr lang="en-US"/>
        </a:p>
      </dgm:t>
    </dgm:pt>
    <dgm:pt modelId="{10DC77E8-CB99-824A-BE7D-2E16148D86DC}" type="parTrans" cxnId="{BB2D66C4-AE67-4B4A-8447-AD42C480FB47}">
      <dgm:prSet/>
      <dgm:spPr/>
      <dgm:t>
        <a:bodyPr/>
        <a:lstStyle/>
        <a:p>
          <a:endParaRPr lang="en-US"/>
        </a:p>
      </dgm:t>
    </dgm:pt>
    <dgm:pt modelId="{39326879-E7D1-344F-951A-A406B8C28CBD}" type="pres">
      <dgm:prSet presAssocID="{96267B3C-A5F2-4BE0-8DB4-3A96D01C5AB1}" presName="outerComposite" presStyleCnt="0">
        <dgm:presLayoutVars>
          <dgm:chMax val="5"/>
          <dgm:dir/>
          <dgm:resizeHandles val="exact"/>
        </dgm:presLayoutVars>
      </dgm:prSet>
      <dgm:spPr/>
    </dgm:pt>
    <dgm:pt modelId="{58B96854-BA52-B94A-AF5B-936E1B06B7EC}" type="pres">
      <dgm:prSet presAssocID="{96267B3C-A5F2-4BE0-8DB4-3A96D01C5AB1}" presName="dummyMaxCanvas" presStyleCnt="0">
        <dgm:presLayoutVars/>
      </dgm:prSet>
      <dgm:spPr/>
    </dgm:pt>
    <dgm:pt modelId="{44777C31-4FFD-3040-97AE-D6D145114A6E}" type="pres">
      <dgm:prSet presAssocID="{96267B3C-A5F2-4BE0-8DB4-3A96D01C5AB1}" presName="ThreeNodes_1" presStyleLbl="node1" presStyleIdx="0" presStyleCnt="3">
        <dgm:presLayoutVars>
          <dgm:bulletEnabled val="1"/>
        </dgm:presLayoutVars>
      </dgm:prSet>
      <dgm:spPr/>
    </dgm:pt>
    <dgm:pt modelId="{715F69CB-15A3-2645-A50D-35489150BEEF}" type="pres">
      <dgm:prSet presAssocID="{96267B3C-A5F2-4BE0-8DB4-3A96D01C5AB1}" presName="ThreeNodes_2" presStyleLbl="node1" presStyleIdx="1" presStyleCnt="3">
        <dgm:presLayoutVars>
          <dgm:bulletEnabled val="1"/>
        </dgm:presLayoutVars>
      </dgm:prSet>
      <dgm:spPr/>
    </dgm:pt>
    <dgm:pt modelId="{44C3328D-4C2B-B04A-A10D-D8B572B227D3}" type="pres">
      <dgm:prSet presAssocID="{96267B3C-A5F2-4BE0-8DB4-3A96D01C5AB1}" presName="ThreeNodes_3" presStyleLbl="node1" presStyleIdx="2" presStyleCnt="3">
        <dgm:presLayoutVars>
          <dgm:bulletEnabled val="1"/>
        </dgm:presLayoutVars>
      </dgm:prSet>
      <dgm:spPr/>
    </dgm:pt>
    <dgm:pt modelId="{B92D9D7A-56AD-7043-87AF-7CB552A85D04}" type="pres">
      <dgm:prSet presAssocID="{96267B3C-A5F2-4BE0-8DB4-3A96D01C5AB1}" presName="ThreeConn_1-2" presStyleLbl="fgAccFollowNode1" presStyleIdx="0" presStyleCnt="2">
        <dgm:presLayoutVars>
          <dgm:bulletEnabled val="1"/>
        </dgm:presLayoutVars>
      </dgm:prSet>
      <dgm:spPr/>
    </dgm:pt>
    <dgm:pt modelId="{77D8F8AC-FD77-5B4C-AB0D-B948A471E497}" type="pres">
      <dgm:prSet presAssocID="{96267B3C-A5F2-4BE0-8DB4-3A96D01C5AB1}" presName="ThreeConn_2-3" presStyleLbl="fgAccFollowNode1" presStyleIdx="1" presStyleCnt="2">
        <dgm:presLayoutVars>
          <dgm:bulletEnabled val="1"/>
        </dgm:presLayoutVars>
      </dgm:prSet>
      <dgm:spPr/>
    </dgm:pt>
    <dgm:pt modelId="{6788E016-E95F-DB49-AB7F-FB623276A096}" type="pres">
      <dgm:prSet presAssocID="{96267B3C-A5F2-4BE0-8DB4-3A96D01C5AB1}" presName="ThreeNodes_1_text" presStyleLbl="node1" presStyleIdx="2" presStyleCnt="3">
        <dgm:presLayoutVars>
          <dgm:bulletEnabled val="1"/>
        </dgm:presLayoutVars>
      </dgm:prSet>
      <dgm:spPr/>
    </dgm:pt>
    <dgm:pt modelId="{F7A0E340-D2C1-3946-A73A-51ABAB5142D0}" type="pres">
      <dgm:prSet presAssocID="{96267B3C-A5F2-4BE0-8DB4-3A96D01C5AB1}" presName="ThreeNodes_2_text" presStyleLbl="node1" presStyleIdx="2" presStyleCnt="3">
        <dgm:presLayoutVars>
          <dgm:bulletEnabled val="1"/>
        </dgm:presLayoutVars>
      </dgm:prSet>
      <dgm:spPr/>
    </dgm:pt>
    <dgm:pt modelId="{A9103CC1-2C93-0648-ADF3-C188664EB57C}" type="pres">
      <dgm:prSet presAssocID="{96267B3C-A5F2-4BE0-8DB4-3A96D01C5A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672580E-CC30-DF43-BC82-9E7F8B6833FC}" type="presOf" srcId="{DDADB445-14C6-410C-AD8B-AE26A2E7E2C6}" destId="{B92D9D7A-56AD-7043-87AF-7CB552A85D04}" srcOrd="0" destOrd="0" presId="urn:microsoft.com/office/officeart/2005/8/layout/vProcess5"/>
    <dgm:cxn modelId="{D9EA5955-C0C5-A248-8548-1D93C97DE2C2}" type="presOf" srcId="{0671BAE8-16D4-404C-8C80-3406866CEB2C}" destId="{77D8F8AC-FD77-5B4C-AB0D-B948A471E497}" srcOrd="0" destOrd="0" presId="urn:microsoft.com/office/officeart/2005/8/layout/vProcess5"/>
    <dgm:cxn modelId="{F461A35D-BE12-CB49-B35B-167AD58F0459}" type="presOf" srcId="{A3174C0B-40FE-4BBC-8C63-6559558BD20B}" destId="{44777C31-4FFD-3040-97AE-D6D145114A6E}" srcOrd="0" destOrd="0" presId="urn:microsoft.com/office/officeart/2005/8/layout/vProcess5"/>
    <dgm:cxn modelId="{CFF96363-58CB-EC4A-8199-27E12CC38270}" type="presOf" srcId="{FE7DB927-7A19-FC40-A048-C44B8A170369}" destId="{715F69CB-15A3-2645-A50D-35489150BEEF}" srcOrd="0" destOrd="0" presId="urn:microsoft.com/office/officeart/2005/8/layout/vProcess5"/>
    <dgm:cxn modelId="{2CE0CB65-AD6D-B146-AC82-B26844157E74}" srcId="{96267B3C-A5F2-4BE0-8DB4-3A96D01C5AB1}" destId="{CF32C3BB-5D8F-6C44-A460-83F95FD929F5}" srcOrd="2" destOrd="0" parTransId="{E07C0138-B4CA-1F46-8252-29EAA8E8423B}" sibTransId="{B196028F-9E3E-6042-B5A7-AD9CCED0AA77}"/>
    <dgm:cxn modelId="{63A8A571-D7FB-9048-914E-70A5D335E472}" type="presOf" srcId="{CF32C3BB-5D8F-6C44-A460-83F95FD929F5}" destId="{44C3328D-4C2B-B04A-A10D-D8B572B227D3}" srcOrd="0" destOrd="0" presId="urn:microsoft.com/office/officeart/2005/8/layout/vProcess5"/>
    <dgm:cxn modelId="{74EE9EA5-453C-B64A-A30A-5B5E6561E7BE}" type="presOf" srcId="{A3174C0B-40FE-4BBC-8C63-6559558BD20B}" destId="{6788E016-E95F-DB49-AB7F-FB623276A096}" srcOrd="1" destOrd="0" presId="urn:microsoft.com/office/officeart/2005/8/layout/vProcess5"/>
    <dgm:cxn modelId="{FF7A8AC2-6ED9-B046-AD87-D1D04EBC0704}" type="presOf" srcId="{96267B3C-A5F2-4BE0-8DB4-3A96D01C5AB1}" destId="{39326879-E7D1-344F-951A-A406B8C28CBD}" srcOrd="0" destOrd="0" presId="urn:microsoft.com/office/officeart/2005/8/layout/vProcess5"/>
    <dgm:cxn modelId="{BB2D66C4-AE67-4B4A-8447-AD42C480FB47}" srcId="{96267B3C-A5F2-4BE0-8DB4-3A96D01C5AB1}" destId="{FE7DB927-7A19-FC40-A048-C44B8A170369}" srcOrd="1" destOrd="0" parTransId="{10DC77E8-CB99-824A-BE7D-2E16148D86DC}" sibTransId="{0671BAE8-16D4-404C-8C80-3406866CEB2C}"/>
    <dgm:cxn modelId="{2F59F0EA-3C08-BC41-85E3-4A8980066177}" type="presOf" srcId="{FE7DB927-7A19-FC40-A048-C44B8A170369}" destId="{F7A0E340-D2C1-3946-A73A-51ABAB5142D0}" srcOrd="1" destOrd="0" presId="urn:microsoft.com/office/officeart/2005/8/layout/vProcess5"/>
    <dgm:cxn modelId="{CFE5FCF8-F6F4-4059-B9A4-4EE115469338}" srcId="{96267B3C-A5F2-4BE0-8DB4-3A96D01C5AB1}" destId="{A3174C0B-40FE-4BBC-8C63-6559558BD20B}" srcOrd="0" destOrd="0" parTransId="{AA83F184-5120-45A2-AE46-DCD2010FD0A7}" sibTransId="{DDADB445-14C6-410C-AD8B-AE26A2E7E2C6}"/>
    <dgm:cxn modelId="{18EC5EFB-B876-0849-B6E9-851E6BEA573E}" type="presOf" srcId="{CF32C3BB-5D8F-6C44-A460-83F95FD929F5}" destId="{A9103CC1-2C93-0648-ADF3-C188664EB57C}" srcOrd="1" destOrd="0" presId="urn:microsoft.com/office/officeart/2005/8/layout/vProcess5"/>
    <dgm:cxn modelId="{920E3249-F59D-5844-9236-5CAA89353BE5}" type="presParOf" srcId="{39326879-E7D1-344F-951A-A406B8C28CBD}" destId="{58B96854-BA52-B94A-AF5B-936E1B06B7EC}" srcOrd="0" destOrd="0" presId="urn:microsoft.com/office/officeart/2005/8/layout/vProcess5"/>
    <dgm:cxn modelId="{09CFF341-3E0A-3645-9DFC-A6F1840C7C76}" type="presParOf" srcId="{39326879-E7D1-344F-951A-A406B8C28CBD}" destId="{44777C31-4FFD-3040-97AE-D6D145114A6E}" srcOrd="1" destOrd="0" presId="urn:microsoft.com/office/officeart/2005/8/layout/vProcess5"/>
    <dgm:cxn modelId="{BD66733F-4AA3-4B42-A689-613C6F47D04A}" type="presParOf" srcId="{39326879-E7D1-344F-951A-A406B8C28CBD}" destId="{715F69CB-15A3-2645-A50D-35489150BEEF}" srcOrd="2" destOrd="0" presId="urn:microsoft.com/office/officeart/2005/8/layout/vProcess5"/>
    <dgm:cxn modelId="{E51C5C39-DA0C-1B4A-80B0-8D22EDD85AB5}" type="presParOf" srcId="{39326879-E7D1-344F-951A-A406B8C28CBD}" destId="{44C3328D-4C2B-B04A-A10D-D8B572B227D3}" srcOrd="3" destOrd="0" presId="urn:microsoft.com/office/officeart/2005/8/layout/vProcess5"/>
    <dgm:cxn modelId="{65A5BBBD-66A3-BD47-9A8B-0C0FF41F6407}" type="presParOf" srcId="{39326879-E7D1-344F-951A-A406B8C28CBD}" destId="{B92D9D7A-56AD-7043-87AF-7CB552A85D04}" srcOrd="4" destOrd="0" presId="urn:microsoft.com/office/officeart/2005/8/layout/vProcess5"/>
    <dgm:cxn modelId="{A71FC14D-A91F-1449-AE33-22FD707A7D81}" type="presParOf" srcId="{39326879-E7D1-344F-951A-A406B8C28CBD}" destId="{77D8F8AC-FD77-5B4C-AB0D-B948A471E497}" srcOrd="5" destOrd="0" presId="urn:microsoft.com/office/officeart/2005/8/layout/vProcess5"/>
    <dgm:cxn modelId="{78E0EB9A-5374-454D-AEEE-AE2ECCD5F235}" type="presParOf" srcId="{39326879-E7D1-344F-951A-A406B8C28CBD}" destId="{6788E016-E95F-DB49-AB7F-FB623276A096}" srcOrd="6" destOrd="0" presId="urn:microsoft.com/office/officeart/2005/8/layout/vProcess5"/>
    <dgm:cxn modelId="{93BE64FD-2DF4-AE49-82D8-292917AA2675}" type="presParOf" srcId="{39326879-E7D1-344F-951A-A406B8C28CBD}" destId="{F7A0E340-D2C1-3946-A73A-51ABAB5142D0}" srcOrd="7" destOrd="0" presId="urn:microsoft.com/office/officeart/2005/8/layout/vProcess5"/>
    <dgm:cxn modelId="{7D16715A-7BDF-6047-A550-C4EF5F063954}" type="presParOf" srcId="{39326879-E7D1-344F-951A-A406B8C28CBD}" destId="{A9103CC1-2C93-0648-ADF3-C188664EB5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274331-A7B5-43BB-BDA5-DD050CC384B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C417DD0-62A4-4FF2-B2DE-DAB2A6F60C29}">
      <dgm:prSet custT="1"/>
      <dgm:spPr/>
      <dgm:t>
        <a:bodyPr/>
        <a:lstStyle/>
        <a:p>
          <a:r>
            <a:rPr lang="en-US" sz="1800" u="none" dirty="0">
              <a:solidFill>
                <a:schemeClr val="bg1"/>
              </a:solidFill>
            </a:rPr>
            <a:t>Installing Julia, using </a:t>
          </a:r>
          <a:r>
            <a:rPr lang="en-US" sz="1800" u="none" dirty="0" err="1">
              <a:solidFill>
                <a:schemeClr val="bg1"/>
              </a:solidFill>
            </a:rPr>
            <a:t>iJulia</a:t>
          </a:r>
          <a:r>
            <a:rPr lang="en-US" sz="1800" u="none" dirty="0">
              <a:solidFill>
                <a:schemeClr val="bg1"/>
              </a:solidFill>
            </a:rPr>
            <a:t> for </a:t>
          </a:r>
          <a:r>
            <a:rPr lang="en-US" sz="1800" u="none" dirty="0" err="1">
              <a:solidFill>
                <a:schemeClr val="bg1"/>
              </a:solidFill>
            </a:rPr>
            <a:t>Jupyter</a:t>
          </a:r>
          <a:r>
            <a:rPr lang="en-US" sz="1800" u="none" dirty="0">
              <a:solidFill>
                <a:schemeClr val="bg1"/>
              </a:solidFill>
            </a:rPr>
            <a:t> Notebooks</a:t>
          </a:r>
        </a:p>
      </dgm:t>
    </dgm:pt>
    <dgm:pt modelId="{F08B974E-C3BD-430D-9C6B-29FB93A3A9A0}" type="parTrans" cxnId="{17545ACE-460B-464B-9EF6-E56128B1A303}">
      <dgm:prSet/>
      <dgm:spPr/>
      <dgm:t>
        <a:bodyPr/>
        <a:lstStyle/>
        <a:p>
          <a:endParaRPr lang="en-US"/>
        </a:p>
      </dgm:t>
    </dgm:pt>
    <dgm:pt modelId="{89B29FAA-5098-4FF1-A6FC-60C07BD203D1}" type="sibTrans" cxnId="{17545ACE-460B-464B-9EF6-E56128B1A303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B9F05B0-EC8E-4BE0-B46B-E7FA2AF31D24}">
      <dgm:prSet custT="1"/>
      <dgm:spPr/>
      <dgm:t>
        <a:bodyPr/>
        <a:lstStyle/>
        <a:p>
          <a:r>
            <a:rPr lang="en-US" sz="14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https://www.youtube.com/watch?v=oyx8M1yoboY</a:t>
          </a:r>
          <a:endParaRPr lang="en-US" sz="1400" u="none" dirty="0">
            <a:solidFill>
              <a:schemeClr val="bg1"/>
            </a:solidFill>
          </a:endParaRPr>
        </a:p>
      </dgm:t>
    </dgm:pt>
    <dgm:pt modelId="{8C994780-20A2-4DB9-8671-02E56F9BAD8E}" type="parTrans" cxnId="{21483730-215F-46C0-B2E7-DC0EFD90E01B}">
      <dgm:prSet/>
      <dgm:spPr/>
      <dgm:t>
        <a:bodyPr/>
        <a:lstStyle/>
        <a:p>
          <a:endParaRPr lang="en-US"/>
        </a:p>
      </dgm:t>
    </dgm:pt>
    <dgm:pt modelId="{AF901790-88D7-4BA0-9BE8-499CCA2A106E}" type="sibTrans" cxnId="{21483730-215F-46C0-B2E7-DC0EFD90E01B}">
      <dgm:prSet/>
      <dgm:spPr/>
      <dgm:t>
        <a:bodyPr/>
        <a:lstStyle/>
        <a:p>
          <a:endParaRPr lang="en-US"/>
        </a:p>
      </dgm:t>
    </dgm:pt>
    <dgm:pt modelId="{EF90F982-A836-4E58-944B-9EA0630A61E6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Programming concepts in Julia -&gt; </a:t>
          </a:r>
          <a:r>
            <a:rPr lang="en-US" sz="1800" b="1" dirty="0">
              <a:solidFill>
                <a:schemeClr val="bg1"/>
              </a:solidFill>
            </a:rPr>
            <a:t>Julia Academy</a:t>
          </a:r>
          <a:endParaRPr lang="en-US" sz="1800" dirty="0">
            <a:solidFill>
              <a:schemeClr val="bg1"/>
            </a:solidFill>
          </a:endParaRPr>
        </a:p>
      </dgm:t>
    </dgm:pt>
    <dgm:pt modelId="{69CBC424-6DAF-4D02-A5CF-C08264A4CD8A}" type="parTrans" cxnId="{5CEDF390-05C5-47DD-8F5A-47E1C3B49DD0}">
      <dgm:prSet/>
      <dgm:spPr/>
      <dgm:t>
        <a:bodyPr/>
        <a:lstStyle/>
        <a:p>
          <a:endParaRPr lang="en-US"/>
        </a:p>
      </dgm:t>
    </dgm:pt>
    <dgm:pt modelId="{93B50B9F-D135-4BBD-8D7F-B7BA8BD66E70}" type="sibTrans" cxnId="{5CEDF390-05C5-47DD-8F5A-47E1C3B49DD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2D08428-F470-48BC-95B2-47ACAB10C214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https://juliaacademy.com/p/julia-programming-for-nervous-beginners</a:t>
          </a:r>
          <a:endParaRPr lang="en-US" sz="1400" dirty="0">
            <a:solidFill>
              <a:schemeClr val="bg1"/>
            </a:solidFill>
          </a:endParaRPr>
        </a:p>
      </dgm:t>
    </dgm:pt>
    <dgm:pt modelId="{D124A1A2-6642-4D27-8EC6-F8DE5B42B01A}" type="parTrans" cxnId="{CD04FA14-CE28-4848-B869-428EEE59C910}">
      <dgm:prSet/>
      <dgm:spPr/>
      <dgm:t>
        <a:bodyPr/>
        <a:lstStyle/>
        <a:p>
          <a:endParaRPr lang="en-US"/>
        </a:p>
      </dgm:t>
    </dgm:pt>
    <dgm:pt modelId="{7D8CEA4F-3F6D-4F0F-9C52-C584B93DC673}" type="sibTrans" cxnId="{CD04FA14-CE28-4848-B869-428EEE59C910}">
      <dgm:prSet/>
      <dgm:spPr/>
      <dgm:t>
        <a:bodyPr/>
        <a:lstStyle/>
        <a:p>
          <a:endParaRPr lang="en-US"/>
        </a:p>
      </dgm:t>
    </dgm:pt>
    <dgm:pt modelId="{A0255451-9DA9-429A-9860-792915855691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https://juliaacademy.com/p/intro-to-julia</a:t>
          </a:r>
          <a:endParaRPr lang="en-US" sz="1400" dirty="0">
            <a:solidFill>
              <a:schemeClr val="bg1"/>
            </a:solidFill>
          </a:endParaRPr>
        </a:p>
      </dgm:t>
    </dgm:pt>
    <dgm:pt modelId="{2D425C61-C0C1-482B-AE14-2AD74BB9E685}" type="parTrans" cxnId="{83B851BB-CFA4-4713-A6DE-6665AE0D07E6}">
      <dgm:prSet/>
      <dgm:spPr/>
      <dgm:t>
        <a:bodyPr/>
        <a:lstStyle/>
        <a:p>
          <a:endParaRPr lang="en-US"/>
        </a:p>
      </dgm:t>
    </dgm:pt>
    <dgm:pt modelId="{1AE88520-9445-4AD5-B8F3-5EE7222A0943}" type="sibTrans" cxnId="{83B851BB-CFA4-4713-A6DE-6665AE0D07E6}">
      <dgm:prSet/>
      <dgm:spPr/>
      <dgm:t>
        <a:bodyPr/>
        <a:lstStyle/>
        <a:p>
          <a:endParaRPr lang="en-US"/>
        </a:p>
      </dgm:t>
    </dgm:pt>
    <dgm:pt modelId="{AB8035B1-D5D4-4808-9D0D-B6BF7730F191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https://juliaacademy.com/p/julia-for-data-science</a:t>
          </a:r>
          <a:endParaRPr lang="en-US" sz="1400" dirty="0">
            <a:solidFill>
              <a:schemeClr val="bg1"/>
            </a:solidFill>
          </a:endParaRPr>
        </a:p>
      </dgm:t>
    </dgm:pt>
    <dgm:pt modelId="{F08B2B88-9DE1-44F8-93F0-D9CE1302EE44}" type="parTrans" cxnId="{E91A4CE1-6903-43BA-9FD4-F64C9C59E149}">
      <dgm:prSet/>
      <dgm:spPr/>
      <dgm:t>
        <a:bodyPr/>
        <a:lstStyle/>
        <a:p>
          <a:endParaRPr lang="en-US"/>
        </a:p>
      </dgm:t>
    </dgm:pt>
    <dgm:pt modelId="{78284296-AD7E-4DB0-8F14-B069EA2E59F5}" type="sibTrans" cxnId="{E91A4CE1-6903-43BA-9FD4-F64C9C59E149}">
      <dgm:prSet/>
      <dgm:spPr/>
      <dgm:t>
        <a:bodyPr/>
        <a:lstStyle/>
        <a:p>
          <a:endParaRPr lang="en-US"/>
        </a:p>
      </dgm:t>
    </dgm:pt>
    <dgm:pt modelId="{21F9C652-D740-D34B-A991-C4A3920B271D}">
      <dgm:prSet custT="1"/>
      <dgm:spPr/>
      <dgm:t>
        <a:bodyPr/>
        <a:lstStyle/>
        <a:p>
          <a:r>
            <a:rPr lang="en-US" sz="1800" dirty="0"/>
            <a:t>Statistical concepts or packages</a:t>
          </a:r>
        </a:p>
      </dgm:t>
    </dgm:pt>
    <dgm:pt modelId="{11CD098B-48D7-064D-BC4F-D63CEA2F660F}" type="parTrans" cxnId="{61C6493F-E656-0C4E-8278-5C1F66E31672}">
      <dgm:prSet/>
      <dgm:spPr/>
      <dgm:t>
        <a:bodyPr/>
        <a:lstStyle/>
        <a:p>
          <a:endParaRPr lang="en-US"/>
        </a:p>
      </dgm:t>
    </dgm:pt>
    <dgm:pt modelId="{15258565-AE0A-C442-8484-40414EA9F978}" type="sibTrans" cxnId="{61C6493F-E656-0C4E-8278-5C1F66E3167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693BE7-51F7-924C-B2E8-7BB5B2C404DC}">
      <dgm:prSet custT="1"/>
      <dgm:spPr/>
      <dgm:t>
        <a:bodyPr/>
        <a:lstStyle/>
        <a:p>
          <a:r>
            <a:rPr lang="en-US" sz="1400" dirty="0"/>
            <a:t>https://</a:t>
          </a:r>
          <a:r>
            <a:rPr lang="en-US" sz="1400" dirty="0" err="1"/>
            <a:t>juliastats.org</a:t>
          </a:r>
          <a:r>
            <a:rPr lang="en-US" sz="1400" dirty="0"/>
            <a:t>/</a:t>
          </a:r>
          <a:r>
            <a:rPr lang="en-US" sz="1400" dirty="0" err="1"/>
            <a:t>MixedModels.jl</a:t>
          </a:r>
          <a:r>
            <a:rPr lang="en-US" sz="1400" dirty="0"/>
            <a:t>/dev/</a:t>
          </a:r>
        </a:p>
      </dgm:t>
    </dgm:pt>
    <dgm:pt modelId="{AA67675A-EFA6-904F-AE12-35931457B990}" type="parTrans" cxnId="{5737F2A8-4E7B-8A44-9A4C-F94F50537E28}">
      <dgm:prSet/>
      <dgm:spPr/>
      <dgm:t>
        <a:bodyPr/>
        <a:lstStyle/>
        <a:p>
          <a:endParaRPr lang="en-US"/>
        </a:p>
      </dgm:t>
    </dgm:pt>
    <dgm:pt modelId="{CF0D9B8D-CB58-354F-B924-8AFBA8BC050A}" type="sibTrans" cxnId="{5737F2A8-4E7B-8A44-9A4C-F94F50537E28}">
      <dgm:prSet phldrT="04" phldr="0"/>
      <dgm:spPr/>
      <dgm:t>
        <a:bodyPr/>
        <a:lstStyle/>
        <a:p>
          <a:endParaRPr lang="en-US"/>
        </a:p>
      </dgm:t>
    </dgm:pt>
    <dgm:pt modelId="{76138879-D343-854E-8EE3-6DD936E583CA}" type="pres">
      <dgm:prSet presAssocID="{B5274331-A7B5-43BB-BDA5-DD050CC384BB}" presName="Name0" presStyleCnt="0">
        <dgm:presLayoutVars>
          <dgm:animLvl val="lvl"/>
          <dgm:resizeHandles val="exact"/>
        </dgm:presLayoutVars>
      </dgm:prSet>
      <dgm:spPr/>
    </dgm:pt>
    <dgm:pt modelId="{FB12877B-263F-414F-B49A-0C219B0D6B28}" type="pres">
      <dgm:prSet presAssocID="{AC417DD0-62A4-4FF2-B2DE-DAB2A6F60C29}" presName="compositeNode" presStyleCnt="0">
        <dgm:presLayoutVars>
          <dgm:bulletEnabled val="1"/>
        </dgm:presLayoutVars>
      </dgm:prSet>
      <dgm:spPr/>
    </dgm:pt>
    <dgm:pt modelId="{49F55A9D-1D61-A44E-B099-488856AFEDCB}" type="pres">
      <dgm:prSet presAssocID="{AC417DD0-62A4-4FF2-B2DE-DAB2A6F60C29}" presName="bgRect" presStyleLbl="alignNode1" presStyleIdx="0" presStyleCnt="3"/>
      <dgm:spPr/>
    </dgm:pt>
    <dgm:pt modelId="{D43C9EA9-48EC-FA4D-BF6C-9FBE078747CD}" type="pres">
      <dgm:prSet presAssocID="{89B29FAA-5098-4FF1-A6FC-60C07BD203D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198902B-7DE1-A54D-AAA4-916C858510E2}" type="pres">
      <dgm:prSet presAssocID="{AC417DD0-62A4-4FF2-B2DE-DAB2A6F60C29}" presName="nodeRect" presStyleLbl="alignNode1" presStyleIdx="0" presStyleCnt="3">
        <dgm:presLayoutVars>
          <dgm:bulletEnabled val="1"/>
        </dgm:presLayoutVars>
      </dgm:prSet>
      <dgm:spPr/>
    </dgm:pt>
    <dgm:pt modelId="{A6D69847-427E-D94D-8FA3-AA90A7F85AB0}" type="pres">
      <dgm:prSet presAssocID="{89B29FAA-5098-4FF1-A6FC-60C07BD203D1}" presName="sibTrans" presStyleCnt="0"/>
      <dgm:spPr/>
    </dgm:pt>
    <dgm:pt modelId="{E9A48E0E-2FB4-664A-AE80-5C097CF69302}" type="pres">
      <dgm:prSet presAssocID="{EF90F982-A836-4E58-944B-9EA0630A61E6}" presName="compositeNode" presStyleCnt="0">
        <dgm:presLayoutVars>
          <dgm:bulletEnabled val="1"/>
        </dgm:presLayoutVars>
      </dgm:prSet>
      <dgm:spPr/>
    </dgm:pt>
    <dgm:pt modelId="{0FFAD766-FC97-7C4B-8885-6A881E7CEDD0}" type="pres">
      <dgm:prSet presAssocID="{EF90F982-A836-4E58-944B-9EA0630A61E6}" presName="bgRect" presStyleLbl="alignNode1" presStyleIdx="1" presStyleCnt="3"/>
      <dgm:spPr/>
    </dgm:pt>
    <dgm:pt modelId="{0BB388A3-B430-6C4F-B2FC-F7A1B4C4DF1F}" type="pres">
      <dgm:prSet presAssocID="{93B50B9F-D135-4BBD-8D7F-B7BA8BD66E7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F0FE934-A63A-E54F-B2ED-34B8C2C389A5}" type="pres">
      <dgm:prSet presAssocID="{EF90F982-A836-4E58-944B-9EA0630A61E6}" presName="nodeRect" presStyleLbl="alignNode1" presStyleIdx="1" presStyleCnt="3">
        <dgm:presLayoutVars>
          <dgm:bulletEnabled val="1"/>
        </dgm:presLayoutVars>
      </dgm:prSet>
      <dgm:spPr/>
    </dgm:pt>
    <dgm:pt modelId="{F5F6FEEF-E346-3E41-B588-4A8B9BA15A7D}" type="pres">
      <dgm:prSet presAssocID="{93B50B9F-D135-4BBD-8D7F-B7BA8BD66E70}" presName="sibTrans" presStyleCnt="0"/>
      <dgm:spPr/>
    </dgm:pt>
    <dgm:pt modelId="{999BD154-970E-AB44-8EFF-316977691D70}" type="pres">
      <dgm:prSet presAssocID="{21F9C652-D740-D34B-A991-C4A3920B271D}" presName="compositeNode" presStyleCnt="0">
        <dgm:presLayoutVars>
          <dgm:bulletEnabled val="1"/>
        </dgm:presLayoutVars>
      </dgm:prSet>
      <dgm:spPr/>
    </dgm:pt>
    <dgm:pt modelId="{AD9A30AB-D1E5-B34E-8B98-9E38E4253A82}" type="pres">
      <dgm:prSet presAssocID="{21F9C652-D740-D34B-A991-C4A3920B271D}" presName="bgRect" presStyleLbl="alignNode1" presStyleIdx="2" presStyleCnt="3"/>
      <dgm:spPr/>
    </dgm:pt>
    <dgm:pt modelId="{BACC478A-8A22-5448-A998-38434066DE39}" type="pres">
      <dgm:prSet presAssocID="{15258565-AE0A-C442-8484-40414EA9F97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9BF6915-5095-F44E-A169-BB48479A2085}" type="pres">
      <dgm:prSet presAssocID="{21F9C652-D740-D34B-A991-C4A3920B271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F46DA05-063D-E646-9FED-263361F98022}" type="presOf" srcId="{5B9F05B0-EC8E-4BE0-B46B-E7FA2AF31D24}" destId="{3198902B-7DE1-A54D-AAA4-916C858510E2}" srcOrd="0" destOrd="1" presId="urn:microsoft.com/office/officeart/2016/7/layout/LinearBlockProcessNumbered"/>
    <dgm:cxn modelId="{CD04FA14-CE28-4848-B869-428EEE59C910}" srcId="{EF90F982-A836-4E58-944B-9EA0630A61E6}" destId="{E2D08428-F470-48BC-95B2-47ACAB10C214}" srcOrd="0" destOrd="0" parTransId="{D124A1A2-6642-4D27-8EC6-F8DE5B42B01A}" sibTransId="{7D8CEA4F-3F6D-4F0F-9C52-C584B93DC673}"/>
    <dgm:cxn modelId="{21483730-215F-46C0-B2E7-DC0EFD90E01B}" srcId="{AC417DD0-62A4-4FF2-B2DE-DAB2A6F60C29}" destId="{5B9F05B0-EC8E-4BE0-B46B-E7FA2AF31D24}" srcOrd="0" destOrd="0" parTransId="{8C994780-20A2-4DB9-8671-02E56F9BAD8E}" sibTransId="{AF901790-88D7-4BA0-9BE8-499CCA2A106E}"/>
    <dgm:cxn modelId="{4336E73A-E8A5-3E4B-836D-FBA450C715FA}" type="presOf" srcId="{AC417DD0-62A4-4FF2-B2DE-DAB2A6F60C29}" destId="{3198902B-7DE1-A54D-AAA4-916C858510E2}" srcOrd="1" destOrd="0" presId="urn:microsoft.com/office/officeart/2016/7/layout/LinearBlockProcessNumbered"/>
    <dgm:cxn modelId="{6286F33B-FD93-2D4B-8814-17922D8CAE5D}" type="presOf" srcId="{AB8035B1-D5D4-4808-9D0D-B6BF7730F191}" destId="{8F0FE934-A63A-E54F-B2ED-34B8C2C389A5}" srcOrd="0" destOrd="3" presId="urn:microsoft.com/office/officeart/2016/7/layout/LinearBlockProcessNumbered"/>
    <dgm:cxn modelId="{61C6493F-E656-0C4E-8278-5C1F66E31672}" srcId="{B5274331-A7B5-43BB-BDA5-DD050CC384BB}" destId="{21F9C652-D740-D34B-A991-C4A3920B271D}" srcOrd="2" destOrd="0" parTransId="{11CD098B-48D7-064D-BC4F-D63CEA2F660F}" sibTransId="{15258565-AE0A-C442-8484-40414EA9F978}"/>
    <dgm:cxn modelId="{33E9A645-7ECE-AF4E-BB90-87A4F64EA69F}" type="presOf" srcId="{21F9C652-D740-D34B-A991-C4A3920B271D}" destId="{AD9A30AB-D1E5-B34E-8B98-9E38E4253A82}" srcOrd="0" destOrd="0" presId="urn:microsoft.com/office/officeart/2016/7/layout/LinearBlockProcessNumbered"/>
    <dgm:cxn modelId="{F3319D6C-759B-A348-A0F4-FBC89D05377A}" type="presOf" srcId="{B5274331-A7B5-43BB-BDA5-DD050CC384BB}" destId="{76138879-D343-854E-8EE3-6DD936E583CA}" srcOrd="0" destOrd="0" presId="urn:microsoft.com/office/officeart/2016/7/layout/LinearBlockProcessNumbered"/>
    <dgm:cxn modelId="{C5B0F17F-2DF0-2242-8F75-0F4F7097071D}" type="presOf" srcId="{EF90F982-A836-4E58-944B-9EA0630A61E6}" destId="{0FFAD766-FC97-7C4B-8885-6A881E7CEDD0}" srcOrd="0" destOrd="0" presId="urn:microsoft.com/office/officeart/2016/7/layout/LinearBlockProcessNumbered"/>
    <dgm:cxn modelId="{A2C27883-B7E4-CF43-82BF-D94032A51C04}" type="presOf" srcId="{89B29FAA-5098-4FF1-A6FC-60C07BD203D1}" destId="{D43C9EA9-48EC-FA4D-BF6C-9FBE078747CD}" srcOrd="0" destOrd="0" presId="urn:microsoft.com/office/officeart/2016/7/layout/LinearBlockProcessNumbered"/>
    <dgm:cxn modelId="{5CEDF390-05C5-47DD-8F5A-47E1C3B49DD0}" srcId="{B5274331-A7B5-43BB-BDA5-DD050CC384BB}" destId="{EF90F982-A836-4E58-944B-9EA0630A61E6}" srcOrd="1" destOrd="0" parTransId="{69CBC424-6DAF-4D02-A5CF-C08264A4CD8A}" sibTransId="{93B50B9F-D135-4BBD-8D7F-B7BA8BD66E70}"/>
    <dgm:cxn modelId="{E8837A99-F515-9E4F-B780-0D8AAF3B75AD}" type="presOf" srcId="{A0255451-9DA9-429A-9860-792915855691}" destId="{8F0FE934-A63A-E54F-B2ED-34B8C2C389A5}" srcOrd="0" destOrd="2" presId="urn:microsoft.com/office/officeart/2016/7/layout/LinearBlockProcessNumbered"/>
    <dgm:cxn modelId="{1DFB809C-044E-2348-8AE7-0C7393AFC44D}" type="presOf" srcId="{E2D08428-F470-48BC-95B2-47ACAB10C214}" destId="{8F0FE934-A63A-E54F-B2ED-34B8C2C389A5}" srcOrd="0" destOrd="1" presId="urn:microsoft.com/office/officeart/2016/7/layout/LinearBlockProcessNumbered"/>
    <dgm:cxn modelId="{5737F2A8-4E7B-8A44-9A4C-F94F50537E28}" srcId="{21F9C652-D740-D34B-A991-C4A3920B271D}" destId="{A2693BE7-51F7-924C-B2E8-7BB5B2C404DC}" srcOrd="0" destOrd="0" parTransId="{AA67675A-EFA6-904F-AE12-35931457B990}" sibTransId="{CF0D9B8D-CB58-354F-B924-8AFBA8BC050A}"/>
    <dgm:cxn modelId="{F67AF3AD-1E75-DE4A-B98C-F761F21C9275}" type="presOf" srcId="{AC417DD0-62A4-4FF2-B2DE-DAB2A6F60C29}" destId="{49F55A9D-1D61-A44E-B099-488856AFEDCB}" srcOrd="0" destOrd="0" presId="urn:microsoft.com/office/officeart/2016/7/layout/LinearBlockProcessNumbered"/>
    <dgm:cxn modelId="{83B851BB-CFA4-4713-A6DE-6665AE0D07E6}" srcId="{EF90F982-A836-4E58-944B-9EA0630A61E6}" destId="{A0255451-9DA9-429A-9860-792915855691}" srcOrd="1" destOrd="0" parTransId="{2D425C61-C0C1-482B-AE14-2AD74BB9E685}" sibTransId="{1AE88520-9445-4AD5-B8F3-5EE7222A0943}"/>
    <dgm:cxn modelId="{C5E0AFBC-E76E-394E-BAF2-84CB15D92F51}" type="presOf" srcId="{93B50B9F-D135-4BBD-8D7F-B7BA8BD66E70}" destId="{0BB388A3-B430-6C4F-B2FC-F7A1B4C4DF1F}" srcOrd="0" destOrd="0" presId="urn:microsoft.com/office/officeart/2016/7/layout/LinearBlockProcessNumbered"/>
    <dgm:cxn modelId="{5C19D0C0-EF6D-5146-8110-0810E780CFA5}" type="presOf" srcId="{21F9C652-D740-D34B-A991-C4A3920B271D}" destId="{59BF6915-5095-F44E-A169-BB48479A2085}" srcOrd="1" destOrd="0" presId="urn:microsoft.com/office/officeart/2016/7/layout/LinearBlockProcessNumbered"/>
    <dgm:cxn modelId="{17545ACE-460B-464B-9EF6-E56128B1A303}" srcId="{B5274331-A7B5-43BB-BDA5-DD050CC384BB}" destId="{AC417DD0-62A4-4FF2-B2DE-DAB2A6F60C29}" srcOrd="0" destOrd="0" parTransId="{F08B974E-C3BD-430D-9C6B-29FB93A3A9A0}" sibTransId="{89B29FAA-5098-4FF1-A6FC-60C07BD203D1}"/>
    <dgm:cxn modelId="{288C46D1-C58B-214B-9FBE-0A7DB6BB5215}" type="presOf" srcId="{A2693BE7-51F7-924C-B2E8-7BB5B2C404DC}" destId="{59BF6915-5095-F44E-A169-BB48479A2085}" srcOrd="0" destOrd="1" presId="urn:microsoft.com/office/officeart/2016/7/layout/LinearBlockProcessNumbered"/>
    <dgm:cxn modelId="{E91A4CE1-6903-43BA-9FD4-F64C9C59E149}" srcId="{EF90F982-A836-4E58-944B-9EA0630A61E6}" destId="{AB8035B1-D5D4-4808-9D0D-B6BF7730F191}" srcOrd="2" destOrd="0" parTransId="{F08B2B88-9DE1-44F8-93F0-D9CE1302EE44}" sibTransId="{78284296-AD7E-4DB0-8F14-B069EA2E59F5}"/>
    <dgm:cxn modelId="{34CDBFE8-5152-6045-8787-775838F0E7BB}" type="presOf" srcId="{EF90F982-A836-4E58-944B-9EA0630A61E6}" destId="{8F0FE934-A63A-E54F-B2ED-34B8C2C389A5}" srcOrd="1" destOrd="0" presId="urn:microsoft.com/office/officeart/2016/7/layout/LinearBlockProcessNumbered"/>
    <dgm:cxn modelId="{B8B667EB-BA8B-F744-9092-DB3906C482AF}" type="presOf" srcId="{15258565-AE0A-C442-8484-40414EA9F978}" destId="{BACC478A-8A22-5448-A998-38434066DE39}" srcOrd="0" destOrd="0" presId="urn:microsoft.com/office/officeart/2016/7/layout/LinearBlockProcessNumbered"/>
    <dgm:cxn modelId="{D7EBB7F9-EB08-B948-8A44-EC4637580ABC}" type="presParOf" srcId="{76138879-D343-854E-8EE3-6DD936E583CA}" destId="{FB12877B-263F-414F-B49A-0C219B0D6B28}" srcOrd="0" destOrd="0" presId="urn:microsoft.com/office/officeart/2016/7/layout/LinearBlockProcessNumbered"/>
    <dgm:cxn modelId="{FFA47D8B-20E0-3745-A344-7742EDEBDBC1}" type="presParOf" srcId="{FB12877B-263F-414F-B49A-0C219B0D6B28}" destId="{49F55A9D-1D61-A44E-B099-488856AFEDCB}" srcOrd="0" destOrd="0" presId="urn:microsoft.com/office/officeart/2016/7/layout/LinearBlockProcessNumbered"/>
    <dgm:cxn modelId="{2EC7B6F3-F137-494C-BEE8-D7A290D2B745}" type="presParOf" srcId="{FB12877B-263F-414F-B49A-0C219B0D6B28}" destId="{D43C9EA9-48EC-FA4D-BF6C-9FBE078747CD}" srcOrd="1" destOrd="0" presId="urn:microsoft.com/office/officeart/2016/7/layout/LinearBlockProcessNumbered"/>
    <dgm:cxn modelId="{1C5029AE-613D-6745-AF2C-CBCBFD6C52E2}" type="presParOf" srcId="{FB12877B-263F-414F-B49A-0C219B0D6B28}" destId="{3198902B-7DE1-A54D-AAA4-916C858510E2}" srcOrd="2" destOrd="0" presId="urn:microsoft.com/office/officeart/2016/7/layout/LinearBlockProcessNumbered"/>
    <dgm:cxn modelId="{FA30720D-DBDD-7E41-AD20-ECC183255FA3}" type="presParOf" srcId="{76138879-D343-854E-8EE3-6DD936E583CA}" destId="{A6D69847-427E-D94D-8FA3-AA90A7F85AB0}" srcOrd="1" destOrd="0" presId="urn:microsoft.com/office/officeart/2016/7/layout/LinearBlockProcessNumbered"/>
    <dgm:cxn modelId="{B7A4CBC0-244E-5E40-85C9-4F52C341486D}" type="presParOf" srcId="{76138879-D343-854E-8EE3-6DD936E583CA}" destId="{E9A48E0E-2FB4-664A-AE80-5C097CF69302}" srcOrd="2" destOrd="0" presId="urn:microsoft.com/office/officeart/2016/7/layout/LinearBlockProcessNumbered"/>
    <dgm:cxn modelId="{3654F00D-A852-C949-AFFA-8B1FDA1ECED2}" type="presParOf" srcId="{E9A48E0E-2FB4-664A-AE80-5C097CF69302}" destId="{0FFAD766-FC97-7C4B-8885-6A881E7CEDD0}" srcOrd="0" destOrd="0" presId="urn:microsoft.com/office/officeart/2016/7/layout/LinearBlockProcessNumbered"/>
    <dgm:cxn modelId="{3D1B816A-DD35-6C45-9E66-1007D04FFD9F}" type="presParOf" srcId="{E9A48E0E-2FB4-664A-AE80-5C097CF69302}" destId="{0BB388A3-B430-6C4F-B2FC-F7A1B4C4DF1F}" srcOrd="1" destOrd="0" presId="urn:microsoft.com/office/officeart/2016/7/layout/LinearBlockProcessNumbered"/>
    <dgm:cxn modelId="{EAABE0B1-9AC8-6F45-A439-48F6675E7B3A}" type="presParOf" srcId="{E9A48E0E-2FB4-664A-AE80-5C097CF69302}" destId="{8F0FE934-A63A-E54F-B2ED-34B8C2C389A5}" srcOrd="2" destOrd="0" presId="urn:microsoft.com/office/officeart/2016/7/layout/LinearBlockProcessNumbered"/>
    <dgm:cxn modelId="{59E5EFC7-2496-4B4D-A7B6-9DF21437A028}" type="presParOf" srcId="{76138879-D343-854E-8EE3-6DD936E583CA}" destId="{F5F6FEEF-E346-3E41-B588-4A8B9BA15A7D}" srcOrd="3" destOrd="0" presId="urn:microsoft.com/office/officeart/2016/7/layout/LinearBlockProcessNumbered"/>
    <dgm:cxn modelId="{7350293F-CD7D-7E45-8D99-988B1589F071}" type="presParOf" srcId="{76138879-D343-854E-8EE3-6DD936E583CA}" destId="{999BD154-970E-AB44-8EFF-316977691D70}" srcOrd="4" destOrd="0" presId="urn:microsoft.com/office/officeart/2016/7/layout/LinearBlockProcessNumbered"/>
    <dgm:cxn modelId="{48F29055-15F8-0242-82DD-D48636C2967E}" type="presParOf" srcId="{999BD154-970E-AB44-8EFF-316977691D70}" destId="{AD9A30AB-D1E5-B34E-8B98-9E38E4253A82}" srcOrd="0" destOrd="0" presId="urn:microsoft.com/office/officeart/2016/7/layout/LinearBlockProcessNumbered"/>
    <dgm:cxn modelId="{B922B48D-CECC-7B46-8400-9675E2039CAC}" type="presParOf" srcId="{999BD154-970E-AB44-8EFF-316977691D70}" destId="{BACC478A-8A22-5448-A998-38434066DE39}" srcOrd="1" destOrd="0" presId="urn:microsoft.com/office/officeart/2016/7/layout/LinearBlockProcessNumbered"/>
    <dgm:cxn modelId="{AD3C706A-C829-5544-8C16-23FDE39DA962}" type="presParOf" srcId="{999BD154-970E-AB44-8EFF-316977691D70}" destId="{59BF6915-5095-F44E-A169-BB48479A208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77C31-4FFD-3040-97AE-D6D145114A6E}">
      <dsp:nvSpPr>
        <dsp:cNvPr id="0" name=""/>
        <dsp:cNvSpPr/>
      </dsp:nvSpPr>
      <dsp:spPr>
        <a:xfrm>
          <a:off x="0" y="0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is Julia and why should you consider it?</a:t>
          </a:r>
        </a:p>
      </dsp:txBody>
      <dsp:txXfrm>
        <a:off x="31469" y="31469"/>
        <a:ext cx="7001636" cy="1011482"/>
      </dsp:txXfrm>
    </dsp:sp>
    <dsp:sp modelId="{715F69CB-15A3-2645-A50D-35489150BEEF}">
      <dsp:nvSpPr>
        <dsp:cNvPr id="0" name=""/>
        <dsp:cNvSpPr/>
      </dsp:nvSpPr>
      <dsp:spPr>
        <a:xfrm>
          <a:off x="720089" y="125348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Julia Basics, using R &amp; Julia, and Julia for Data Science</a:t>
          </a:r>
        </a:p>
      </dsp:txBody>
      <dsp:txXfrm>
        <a:off x="751558" y="1284958"/>
        <a:ext cx="6679619" cy="1011482"/>
      </dsp:txXfrm>
    </dsp:sp>
    <dsp:sp modelId="{44C3328D-4C2B-B04A-A10D-D8B572B227D3}">
      <dsp:nvSpPr>
        <dsp:cNvPr id="0" name=""/>
        <dsp:cNvSpPr/>
      </dsp:nvSpPr>
      <dsp:spPr>
        <a:xfrm>
          <a:off x="1440179" y="250697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Example: Fitting an LMM with </a:t>
          </a:r>
          <a:r>
            <a:rPr lang="en-US" sz="3000" kern="1200" dirty="0" err="1"/>
            <a:t>MixedModels.jl</a:t>
          </a:r>
          <a:endParaRPr lang="en-US" sz="3000" kern="1200" dirty="0"/>
        </a:p>
      </dsp:txBody>
      <dsp:txXfrm>
        <a:off x="1471648" y="2538448"/>
        <a:ext cx="6679619" cy="1011482"/>
      </dsp:txXfrm>
    </dsp:sp>
    <dsp:sp modelId="{B92D9D7A-56AD-7043-87AF-7CB552A85D04}">
      <dsp:nvSpPr>
        <dsp:cNvPr id="0" name=""/>
        <dsp:cNvSpPr/>
      </dsp:nvSpPr>
      <dsp:spPr>
        <a:xfrm>
          <a:off x="7462647" y="814768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19781" y="814768"/>
        <a:ext cx="384105" cy="525526"/>
      </dsp:txXfrm>
    </dsp:sp>
    <dsp:sp modelId="{77D8F8AC-FD77-5B4C-AB0D-B948A471E497}">
      <dsp:nvSpPr>
        <dsp:cNvPr id="0" name=""/>
        <dsp:cNvSpPr/>
      </dsp:nvSpPr>
      <dsp:spPr>
        <a:xfrm>
          <a:off x="8182737" y="2061095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339871" y="2061095"/>
        <a:ext cx="384105" cy="525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5A9D-1D61-A44E-B099-488856AFEDCB}">
      <dsp:nvSpPr>
        <dsp:cNvPr id="0" name=""/>
        <dsp:cNvSpPr/>
      </dsp:nvSpPr>
      <dsp:spPr>
        <a:xfrm>
          <a:off x="750" y="0"/>
          <a:ext cx="3037879" cy="3581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solidFill>
                <a:schemeClr val="bg1"/>
              </a:solidFill>
            </a:rPr>
            <a:t>Installing Julia, using </a:t>
          </a:r>
          <a:r>
            <a:rPr lang="en-US" sz="1800" u="none" kern="1200" dirty="0" err="1">
              <a:solidFill>
                <a:schemeClr val="bg1"/>
              </a:solidFill>
            </a:rPr>
            <a:t>iJulia</a:t>
          </a:r>
          <a:r>
            <a:rPr lang="en-US" sz="1800" u="none" kern="1200" dirty="0">
              <a:solidFill>
                <a:schemeClr val="bg1"/>
              </a:solidFill>
            </a:rPr>
            <a:t> for </a:t>
          </a:r>
          <a:r>
            <a:rPr lang="en-US" sz="1800" u="none" kern="1200" dirty="0" err="1">
              <a:solidFill>
                <a:schemeClr val="bg1"/>
              </a:solidFill>
            </a:rPr>
            <a:t>Jupyter</a:t>
          </a:r>
          <a:r>
            <a:rPr lang="en-US" sz="1800" u="none" kern="1200" dirty="0">
              <a:solidFill>
                <a:schemeClr val="bg1"/>
              </a:solidFill>
            </a:rPr>
            <a:t> Notebooks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https://www.youtube.com/watch?v=oyx8M1yoboY</a:t>
          </a:r>
          <a:endParaRPr lang="en-US" sz="1400" u="none" kern="1200" dirty="0">
            <a:solidFill>
              <a:schemeClr val="bg1"/>
            </a:solidFill>
          </a:endParaRPr>
        </a:p>
      </dsp:txBody>
      <dsp:txXfrm>
        <a:off x="750" y="1432559"/>
        <a:ext cx="3037879" cy="2148840"/>
      </dsp:txXfrm>
    </dsp:sp>
    <dsp:sp modelId="{D43C9EA9-48EC-FA4D-BF6C-9FBE078747CD}">
      <dsp:nvSpPr>
        <dsp:cNvPr id="0" name=""/>
        <dsp:cNvSpPr/>
      </dsp:nvSpPr>
      <dsp:spPr>
        <a:xfrm>
          <a:off x="75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50" y="0"/>
        <a:ext cx="3037879" cy="1432560"/>
      </dsp:txXfrm>
    </dsp:sp>
    <dsp:sp modelId="{0FFAD766-FC97-7C4B-8885-6A881E7CEDD0}">
      <dsp:nvSpPr>
        <dsp:cNvPr id="0" name=""/>
        <dsp:cNvSpPr/>
      </dsp:nvSpPr>
      <dsp:spPr>
        <a:xfrm>
          <a:off x="3281660" y="0"/>
          <a:ext cx="3037879" cy="3581400"/>
        </a:xfrm>
        <a:prstGeom prst="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Programming concepts in Julia -&gt; </a:t>
          </a:r>
          <a:r>
            <a:rPr lang="en-US" sz="1800" b="1" kern="1200" dirty="0">
              <a:solidFill>
                <a:schemeClr val="bg1"/>
              </a:solidFill>
            </a:rPr>
            <a:t>Julia Academy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https://juliaacademy.com/p/julia-programming-for-nervous-beginners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https://juliaacademy.com/p/intro-to-julia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https://juliaacademy.com/p/julia-for-data-science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281660" y="1432559"/>
        <a:ext cx="3037879" cy="2148840"/>
      </dsp:txXfrm>
    </dsp:sp>
    <dsp:sp modelId="{0BB388A3-B430-6C4F-B2FC-F7A1B4C4DF1F}">
      <dsp:nvSpPr>
        <dsp:cNvPr id="0" name=""/>
        <dsp:cNvSpPr/>
      </dsp:nvSpPr>
      <dsp:spPr>
        <a:xfrm>
          <a:off x="328166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1660" y="0"/>
        <a:ext cx="3037879" cy="1432560"/>
      </dsp:txXfrm>
    </dsp:sp>
    <dsp:sp modelId="{AD9A30AB-D1E5-B34E-8B98-9E38E4253A82}">
      <dsp:nvSpPr>
        <dsp:cNvPr id="0" name=""/>
        <dsp:cNvSpPr/>
      </dsp:nvSpPr>
      <dsp:spPr>
        <a:xfrm>
          <a:off x="6562570" y="0"/>
          <a:ext cx="3037879" cy="3581400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concepts or packages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https://</a:t>
          </a:r>
          <a:r>
            <a:rPr lang="en-US" sz="1400" kern="1200" dirty="0" err="1"/>
            <a:t>juliastats.org</a:t>
          </a:r>
          <a:r>
            <a:rPr lang="en-US" sz="1400" kern="1200" dirty="0"/>
            <a:t>/</a:t>
          </a:r>
          <a:r>
            <a:rPr lang="en-US" sz="1400" kern="1200" dirty="0" err="1"/>
            <a:t>MixedModels.jl</a:t>
          </a:r>
          <a:r>
            <a:rPr lang="en-US" sz="1400" kern="1200" dirty="0"/>
            <a:t>/dev/</a:t>
          </a:r>
        </a:p>
      </dsp:txBody>
      <dsp:txXfrm>
        <a:off x="6562570" y="1432559"/>
        <a:ext cx="3037879" cy="2148840"/>
      </dsp:txXfrm>
    </dsp:sp>
    <dsp:sp modelId="{BACC478A-8A22-5448-A998-38434066DE39}">
      <dsp:nvSpPr>
        <dsp:cNvPr id="0" name=""/>
        <dsp:cNvSpPr/>
      </dsp:nvSpPr>
      <dsp:spPr>
        <a:xfrm>
          <a:off x="656257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2570" y="0"/>
        <a:ext cx="3037879" cy="1432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318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880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6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4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1D9-9DA9-3B4B-9611-E2BDFBDC1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Julia for R-lovers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7AC2-35C4-344E-956E-1A7FF4F1B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Ideas for a dual-language workflow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34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5888-78C9-6F46-9F42-8C57CA5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204912"/>
            <a:ext cx="6176776" cy="1485900"/>
          </a:xfrm>
        </p:spPr>
        <p:txBody>
          <a:bodyPr>
            <a:normAutofit/>
          </a:bodyPr>
          <a:lstStyle/>
          <a:p>
            <a:r>
              <a:rPr lang="en-US" sz="4800" dirty="0"/>
              <a:t>ABOUT ME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AE4-D0C4-C447-9D60-B289DE8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Kyla McConnell</a:t>
            </a:r>
          </a:p>
          <a:p>
            <a:r>
              <a:rPr lang="en-US" sz="2400" dirty="0"/>
              <a:t>PhD student in linguistics at the University of Freiburg </a:t>
            </a:r>
          </a:p>
          <a:p>
            <a:r>
              <a:rPr lang="en-US" sz="2400" dirty="0"/>
              <a:t>R-stats enthusiast, Co-organizer of @</a:t>
            </a:r>
            <a:r>
              <a:rPr lang="en-US" sz="2400" dirty="0" err="1"/>
              <a:t>RLadiesFreiburg</a:t>
            </a:r>
            <a:endParaRPr lang="en-US" sz="2400" dirty="0"/>
          </a:p>
          <a:p>
            <a:r>
              <a:rPr lang="en-US" sz="2400" dirty="0"/>
              <a:t>Recently discovered the joys of Julia</a:t>
            </a:r>
          </a:p>
          <a:p>
            <a:pPr lvl="1"/>
            <a:r>
              <a:rPr lang="en-US" sz="2400" dirty="0"/>
              <a:t>My use case: academic research, linear mixed effects models</a:t>
            </a:r>
          </a:p>
          <a:p>
            <a:endParaRPr lang="en-US" sz="2400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16FBB3D-F086-EB4D-9C6B-9F73C985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7279" y="0"/>
            <a:ext cx="5100824" cy="7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2E45-46D6-104E-9B04-1897224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3869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TODAY’S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9779DC-954E-4DA8-B16B-C4102F61B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58034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6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CC5-69B8-2241-8A23-967053E4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 WON’T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78DE7-AB0E-4861-A473-EAAD89343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8533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whiteboard&#10;&#10;Description automatically generated">
            <a:extLst>
              <a:ext uri="{FF2B5EF4-FFF2-40B4-BE49-F238E27FC236}">
                <a16:creationId xmlns:a16="http://schemas.microsoft.com/office/drawing/2014/main" id="{68661FBA-6E85-5B45-9ECB-194AC19D8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r="-1" b="-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IS JULIA?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7CAB9-83BE-4C1C-BC66-FD8E9961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5938"/>
            <a:ext cx="4855029" cy="4386262"/>
          </a:xfrm>
        </p:spPr>
        <p:txBody>
          <a:bodyPr>
            <a:normAutofit/>
          </a:bodyPr>
          <a:lstStyle/>
          <a:p>
            <a:r>
              <a:rPr lang="en-US" dirty="0"/>
              <a:t>General-purpose programming language but popular in data science communities</a:t>
            </a:r>
          </a:p>
          <a:p>
            <a:pPr lvl="1"/>
            <a:r>
              <a:rPr lang="en-US" dirty="0"/>
              <a:t>Built with data science and machine learning in mind</a:t>
            </a:r>
          </a:p>
          <a:p>
            <a:r>
              <a:rPr lang="en-US" dirty="0"/>
              <a:t>Free &amp; open source (like R and Python)</a:t>
            </a:r>
          </a:p>
          <a:p>
            <a:r>
              <a:rPr lang="en-US" dirty="0"/>
              <a:t>Developed to be readable like Python but compiled quickly like C</a:t>
            </a:r>
          </a:p>
          <a:p>
            <a:r>
              <a:rPr lang="en-US" dirty="0"/>
              <a:t>Young: &lt; 10 years old (R is closer to 30 years old)</a:t>
            </a:r>
          </a:p>
        </p:txBody>
      </p:sp>
    </p:spTree>
    <p:extLst>
      <p:ext uri="{BB962C8B-B14F-4D97-AF65-F5344CB8AC3E}">
        <p14:creationId xmlns:p14="http://schemas.microsoft.com/office/powerpoint/2010/main" val="17917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219" y="402223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JULIA?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F84EA-2A58-524F-87D6-7E7C3657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3" y="640081"/>
            <a:ext cx="8003245" cy="494645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E8BC3-6B7B-9844-AB49-F8E60256051F}"/>
              </a:ext>
            </a:extLst>
          </p:cNvPr>
          <p:cNvSpPr txBox="1"/>
          <p:nvPr/>
        </p:nvSpPr>
        <p:spPr>
          <a:xfrm>
            <a:off x="332932" y="5718780"/>
            <a:ext cx="664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“These micro-benchmarks, while not comprehensive, do test compiler performance on a range of common code patterns, such as function calls, string parsing, sorting, numerical loops, random number generation, recursion, and array operations.”</a:t>
            </a:r>
          </a:p>
          <a:p>
            <a:r>
              <a:rPr lang="en-US" sz="1200" dirty="0"/>
              <a:t>single core, Julia 1.0.0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julialang.org</a:t>
            </a:r>
            <a:r>
              <a:rPr lang="en-US" sz="1200" dirty="0"/>
              <a:t>/benchmarks/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1730066-1CAB-2740-94FE-467ED6411820}"/>
              </a:ext>
            </a:extLst>
          </p:cNvPr>
          <p:cNvSpPr txBox="1">
            <a:spLocks/>
          </p:cNvSpPr>
          <p:nvPr/>
        </p:nvSpPr>
        <p:spPr>
          <a:xfrm>
            <a:off x="8349220" y="1463039"/>
            <a:ext cx="3662134" cy="527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Gains in: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Speed (but just-in-time compiler, i.e. package loading)</a:t>
            </a:r>
            <a:r>
              <a:rPr lang="en-US" sz="1600" baseline="30000" dirty="0"/>
              <a:t>1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Model complexity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Without sacrificing: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Readability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Reproducibility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 packages that you know well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Tutorials and resources from the R community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Ability to share code with colleagues who don’t use Julia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 : 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=FJeSa0Fr5VY</a:t>
            </a:r>
          </a:p>
        </p:txBody>
      </p:sp>
    </p:spTree>
    <p:extLst>
      <p:ext uri="{BB962C8B-B14F-4D97-AF65-F5344CB8AC3E}">
        <p14:creationId xmlns:p14="http://schemas.microsoft.com/office/powerpoint/2010/main" val="10187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219" y="402223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JULIA?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F84EA-2A58-524F-87D6-7E7C3657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3" y="640081"/>
            <a:ext cx="8003245" cy="494645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CEBB2D-9DD4-8747-992B-D6C090BBA5F9}"/>
              </a:ext>
            </a:extLst>
          </p:cNvPr>
          <p:cNvSpPr/>
          <p:nvPr/>
        </p:nvSpPr>
        <p:spPr>
          <a:xfrm>
            <a:off x="999243" y="4062953"/>
            <a:ext cx="452486" cy="152357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64949-2842-874E-B6CA-29951C14AFBB}"/>
              </a:ext>
            </a:extLst>
          </p:cNvPr>
          <p:cNvSpPr/>
          <p:nvPr/>
        </p:nvSpPr>
        <p:spPr>
          <a:xfrm>
            <a:off x="5799057" y="2179163"/>
            <a:ext cx="452486" cy="340736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D7FAF72-A89A-E640-9A4B-CA0D622DF47B}"/>
              </a:ext>
            </a:extLst>
          </p:cNvPr>
          <p:cNvSpPr txBox="1">
            <a:spLocks/>
          </p:cNvSpPr>
          <p:nvPr/>
        </p:nvSpPr>
        <p:spPr>
          <a:xfrm>
            <a:off x="8349220" y="1463039"/>
            <a:ext cx="3662134" cy="527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Gains in: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Speed (but just-in-time compiler, i.e. package loading)</a:t>
            </a:r>
            <a:r>
              <a:rPr lang="en-US" sz="1600" baseline="30000" dirty="0"/>
              <a:t>1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Model complexity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Without sacrificing: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Readability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Reproducibility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 packages that you know well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Tutorials and resources from the R community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Ability to share code with colleagues who don’t use Julia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 : 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=FJeSa0Fr5VY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3CB20-E07C-6D41-90D0-BFD51CBA1A9D}"/>
              </a:ext>
            </a:extLst>
          </p:cNvPr>
          <p:cNvSpPr txBox="1"/>
          <p:nvPr/>
        </p:nvSpPr>
        <p:spPr>
          <a:xfrm>
            <a:off x="332932" y="5718780"/>
            <a:ext cx="664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“These micro-benchmarks, while not comprehensive, do test compiler performance on a range of common code patterns, such as function calls, string parsing, sorting, numerical loops, random number generation, recursion, and array operations.”</a:t>
            </a:r>
          </a:p>
          <a:p>
            <a:r>
              <a:rPr lang="en-US" sz="1200" dirty="0"/>
              <a:t>single core, Julia 1.0.0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julialang.org</a:t>
            </a:r>
            <a:r>
              <a:rPr lang="en-US" sz="1200" dirty="0"/>
              <a:t>/benchmarks/</a:t>
            </a:r>
          </a:p>
        </p:txBody>
      </p:sp>
    </p:spTree>
    <p:extLst>
      <p:ext uri="{BB962C8B-B14F-4D97-AF65-F5344CB8AC3E}">
        <p14:creationId xmlns:p14="http://schemas.microsoft.com/office/powerpoint/2010/main" val="407849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C5456-7E58-5C45-A8ED-0AAD0D1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WORKING WITH R IN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B221-78E9-8C44-A80B-9B03821A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 fontScale="92500"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REPL</a:t>
            </a:r>
          </a:p>
          <a:p>
            <a:pPr lvl="2"/>
            <a:r>
              <a:rPr lang="en-US" dirty="0"/>
              <a:t>R console</a:t>
            </a:r>
          </a:p>
          <a:p>
            <a:pPr lvl="1"/>
            <a:r>
              <a:rPr lang="en-US" dirty="0"/>
              <a:t>Julia script .</a:t>
            </a:r>
            <a:r>
              <a:rPr lang="en-US" dirty="0" err="1"/>
              <a:t>jl</a:t>
            </a:r>
            <a:endParaRPr lang="en-US" dirty="0"/>
          </a:p>
          <a:p>
            <a:pPr lvl="2"/>
            <a:r>
              <a:rPr lang="en-US" dirty="0"/>
              <a:t>R script (.R)</a:t>
            </a:r>
          </a:p>
          <a:p>
            <a:pPr lvl="1"/>
            <a:r>
              <a:rPr lang="en-US" dirty="0"/>
              <a:t>Julia Markdown .</a:t>
            </a:r>
            <a:r>
              <a:rPr lang="en-US" dirty="0" err="1"/>
              <a:t>jmd</a:t>
            </a:r>
            <a:endParaRPr lang="en-US" dirty="0"/>
          </a:p>
          <a:p>
            <a:pPr lvl="2"/>
            <a:r>
              <a:rPr lang="en-US" dirty="0"/>
              <a:t>R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IDE like Visual Studio Code</a:t>
            </a:r>
          </a:p>
          <a:p>
            <a:pPr lvl="2"/>
            <a:r>
              <a:rPr lang="en-US" dirty="0"/>
              <a:t>R-Studio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.</a:t>
            </a:r>
            <a:r>
              <a:rPr lang="en-US" dirty="0" err="1"/>
              <a:t>ipynb</a:t>
            </a:r>
            <a:r>
              <a:rPr lang="en-US" dirty="0"/>
              <a:t> (or Pluto Notebooks)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89CDC3-92EC-3641-9E20-6ADC5793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432" y="3081596"/>
            <a:ext cx="4447397" cy="317209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BC08C5D-8ED9-354E-88D5-B785CB81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322" y="1259117"/>
            <a:ext cx="4371616" cy="163441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3">
      <a:dk1>
        <a:srgbClr val="000000"/>
      </a:dk1>
      <a:lt1>
        <a:srgbClr val="FFFFFF"/>
      </a:lt1>
      <a:dk2>
        <a:srgbClr val="252627"/>
      </a:dk2>
      <a:lt2>
        <a:srgbClr val="F6F4EE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{EBF811B1-E7F9-D342-8ECC-821E6BBF48C0}tf10001072</Template>
  <TotalTime>9425</TotalTime>
  <Words>500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Julia for R-lovers</vt:lpstr>
      <vt:lpstr>ABOUT ME</vt:lpstr>
      <vt:lpstr>TODAY’S DEMO</vt:lpstr>
      <vt:lpstr>WHAT I WON’T COVER</vt:lpstr>
      <vt:lpstr>WHAT IS JULIA?</vt:lpstr>
      <vt:lpstr>WHY JULIA?</vt:lpstr>
      <vt:lpstr>WHY JULIA?</vt:lpstr>
      <vt:lpstr>WORKING WITH R IN JULIA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for R-lovers</dc:title>
  <dc:creator>Kyla McConnell</dc:creator>
  <cp:lastModifiedBy>Kyla McConnell</cp:lastModifiedBy>
  <cp:revision>64</cp:revision>
  <dcterms:created xsi:type="dcterms:W3CDTF">2021-07-02T10:20:18Z</dcterms:created>
  <dcterms:modified xsi:type="dcterms:W3CDTF">2021-07-15T16:27:26Z</dcterms:modified>
</cp:coreProperties>
</file>