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A0CD6-1DF4-4FA8-BA40-6765C13110FD}" v="854" dt="2023-05-07T17:14:50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>
        <p:scale>
          <a:sx n="66" d="100"/>
          <a:sy n="66" d="100"/>
        </p:scale>
        <p:origin x="765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a Jones" userId="9956d9af7fd81f7e" providerId="LiveId" clId="{672A0CD6-1DF4-4FA8-BA40-6765C13110FD}"/>
    <pc:docChg chg="undo custSel addSld modSld">
      <pc:chgData name="Kyla Jones" userId="9956d9af7fd81f7e" providerId="LiveId" clId="{672A0CD6-1DF4-4FA8-BA40-6765C13110FD}" dt="2023-05-07T17:18:35.261" v="1659" actId="20577"/>
      <pc:docMkLst>
        <pc:docMk/>
      </pc:docMkLst>
      <pc:sldChg chg="modSp mod">
        <pc:chgData name="Kyla Jones" userId="9956d9af7fd81f7e" providerId="LiveId" clId="{672A0CD6-1DF4-4FA8-BA40-6765C13110FD}" dt="2023-05-07T16:21:31.848" v="941" actId="27636"/>
        <pc:sldMkLst>
          <pc:docMk/>
          <pc:sldMk cId="3401364455" sldId="256"/>
        </pc:sldMkLst>
        <pc:spChg chg="mod">
          <ac:chgData name="Kyla Jones" userId="9956d9af7fd81f7e" providerId="LiveId" clId="{672A0CD6-1DF4-4FA8-BA40-6765C13110FD}" dt="2023-05-07T16:21:31.848" v="941" actId="27636"/>
          <ac:spMkLst>
            <pc:docMk/>
            <pc:sldMk cId="3401364455" sldId="256"/>
            <ac:spMk id="2" creationId="{244B5D93-6DE8-FA89-B627-ED8AE25E3E48}"/>
          </ac:spMkLst>
        </pc:spChg>
        <pc:spChg chg="mod">
          <ac:chgData name="Kyla Jones" userId="9956d9af7fd81f7e" providerId="LiveId" clId="{672A0CD6-1DF4-4FA8-BA40-6765C13110FD}" dt="2023-05-07T16:07:40.649" v="196" actId="20577"/>
          <ac:spMkLst>
            <pc:docMk/>
            <pc:sldMk cId="3401364455" sldId="256"/>
            <ac:spMk id="3" creationId="{350CE3A2-1CBF-B543-8538-700F13A43869}"/>
          </ac:spMkLst>
        </pc:spChg>
      </pc:sldChg>
      <pc:sldChg chg="addSp delSp modSp new mod modNotesTx">
        <pc:chgData name="Kyla Jones" userId="9956d9af7fd81f7e" providerId="LiveId" clId="{672A0CD6-1DF4-4FA8-BA40-6765C13110FD}" dt="2023-05-07T17:17:54.410" v="1647"/>
        <pc:sldMkLst>
          <pc:docMk/>
          <pc:sldMk cId="1858090208" sldId="257"/>
        </pc:sldMkLst>
        <pc:spChg chg="mod">
          <ac:chgData name="Kyla Jones" userId="9956d9af7fd81f7e" providerId="LiveId" clId="{672A0CD6-1DF4-4FA8-BA40-6765C13110FD}" dt="2023-05-07T16:20:04.395" v="872" actId="20577"/>
          <ac:spMkLst>
            <pc:docMk/>
            <pc:sldMk cId="1858090208" sldId="257"/>
            <ac:spMk id="2" creationId="{8AFD6012-EC3D-1A96-BFA4-12562820DF9D}"/>
          </ac:spMkLst>
        </pc:spChg>
        <pc:spChg chg="mod">
          <ac:chgData name="Kyla Jones" userId="9956d9af7fd81f7e" providerId="LiveId" clId="{672A0CD6-1DF4-4FA8-BA40-6765C13110FD}" dt="2023-05-07T16:42:09.257" v="1620" actId="20577"/>
          <ac:spMkLst>
            <pc:docMk/>
            <pc:sldMk cId="1858090208" sldId="257"/>
            <ac:spMk id="3" creationId="{BCB5666B-FE82-F1B1-F877-B3B7C1DF8F15}"/>
          </ac:spMkLst>
        </pc:spChg>
        <pc:spChg chg="add mod">
          <ac:chgData name="Kyla Jones" userId="9956d9af7fd81f7e" providerId="LiveId" clId="{672A0CD6-1DF4-4FA8-BA40-6765C13110FD}" dt="2023-05-07T16:42:17.572" v="1621" actId="1076"/>
          <ac:spMkLst>
            <pc:docMk/>
            <pc:sldMk cId="1858090208" sldId="257"/>
            <ac:spMk id="4" creationId="{A09D29DD-6C7A-68B3-0BD3-11442D33D352}"/>
          </ac:spMkLst>
        </pc:spChg>
        <pc:spChg chg="add mod">
          <ac:chgData name="Kyla Jones" userId="9956d9af7fd81f7e" providerId="LiveId" clId="{672A0CD6-1DF4-4FA8-BA40-6765C13110FD}" dt="2023-05-07T16:42:02.069" v="1617" actId="21"/>
          <ac:spMkLst>
            <pc:docMk/>
            <pc:sldMk cId="1858090208" sldId="257"/>
            <ac:spMk id="5" creationId="{49AAB9EE-96F4-D631-B148-468F0352CBC8}"/>
          </ac:spMkLst>
        </pc:spChg>
        <pc:spChg chg="add mod">
          <ac:chgData name="Kyla Jones" userId="9956d9af7fd81f7e" providerId="LiveId" clId="{672A0CD6-1DF4-4FA8-BA40-6765C13110FD}" dt="2023-05-07T16:43:10.071" v="1627" actId="20577"/>
          <ac:spMkLst>
            <pc:docMk/>
            <pc:sldMk cId="1858090208" sldId="257"/>
            <ac:spMk id="6" creationId="{5ECDF190-5CB5-0F8F-E773-F0C35E28658E}"/>
          </ac:spMkLst>
        </pc:spChg>
        <pc:spChg chg="add del mod">
          <ac:chgData name="Kyla Jones" userId="9956d9af7fd81f7e" providerId="LiveId" clId="{672A0CD6-1DF4-4FA8-BA40-6765C13110FD}" dt="2023-05-07T16:30:15.867" v="1315" actId="478"/>
          <ac:spMkLst>
            <pc:docMk/>
            <pc:sldMk cId="1858090208" sldId="257"/>
            <ac:spMk id="7" creationId="{421E3439-A178-B323-800F-4729EEE2F88F}"/>
          </ac:spMkLst>
        </pc:spChg>
        <pc:spChg chg="add del mod">
          <ac:chgData name="Kyla Jones" userId="9956d9af7fd81f7e" providerId="LiveId" clId="{672A0CD6-1DF4-4FA8-BA40-6765C13110FD}" dt="2023-05-07T16:27:09.195" v="1230" actId="478"/>
          <ac:spMkLst>
            <pc:docMk/>
            <pc:sldMk cId="1858090208" sldId="257"/>
            <ac:spMk id="8" creationId="{5035AEF5-143F-4202-7643-7A78BD776F53}"/>
          </ac:spMkLst>
        </pc:spChg>
        <pc:spChg chg="add del mod">
          <ac:chgData name="Kyla Jones" userId="9956d9af7fd81f7e" providerId="LiveId" clId="{672A0CD6-1DF4-4FA8-BA40-6765C13110FD}" dt="2023-05-07T16:36:28.850" v="1513" actId="478"/>
          <ac:spMkLst>
            <pc:docMk/>
            <pc:sldMk cId="1858090208" sldId="257"/>
            <ac:spMk id="9" creationId="{21F24CAF-4FBB-9335-B9E2-57C2BBF28141}"/>
          </ac:spMkLst>
        </pc:spChg>
        <pc:spChg chg="add mod">
          <ac:chgData name="Kyla Jones" userId="9956d9af7fd81f7e" providerId="LiveId" clId="{672A0CD6-1DF4-4FA8-BA40-6765C13110FD}" dt="2023-05-07T16:43:24.571" v="1628" actId="20577"/>
          <ac:spMkLst>
            <pc:docMk/>
            <pc:sldMk cId="1858090208" sldId="257"/>
            <ac:spMk id="11" creationId="{FFC4BCE4-DC71-4414-ABE0-D48CA0A4B7D4}"/>
          </ac:spMkLst>
        </pc:spChg>
        <pc:spChg chg="add mod">
          <ac:chgData name="Kyla Jones" userId="9956d9af7fd81f7e" providerId="LiveId" clId="{672A0CD6-1DF4-4FA8-BA40-6765C13110FD}" dt="2023-05-07T16:43:35.743" v="1629" actId="1076"/>
          <ac:spMkLst>
            <pc:docMk/>
            <pc:sldMk cId="1858090208" sldId="257"/>
            <ac:spMk id="12" creationId="{E5FB6EBB-F10D-D8D6-8F74-FC65F97731A0}"/>
          </ac:spMkLst>
        </pc:spChg>
        <pc:picChg chg="add mod">
          <ac:chgData name="Kyla Jones" userId="9956d9af7fd81f7e" providerId="LiveId" clId="{672A0CD6-1DF4-4FA8-BA40-6765C13110FD}" dt="2023-05-07T16:38:30.355" v="1536" actId="1076"/>
          <ac:picMkLst>
            <pc:docMk/>
            <pc:sldMk cId="1858090208" sldId="257"/>
            <ac:picMk id="1025" creationId="{87B42968-7535-34A7-4925-3BD56A31F5BD}"/>
          </ac:picMkLst>
        </pc:picChg>
      </pc:sldChg>
      <pc:sldChg chg="modSp new mod modNotesTx">
        <pc:chgData name="Kyla Jones" userId="9956d9af7fd81f7e" providerId="LiveId" clId="{672A0CD6-1DF4-4FA8-BA40-6765C13110FD}" dt="2023-05-07T17:18:29.920" v="1648"/>
        <pc:sldMkLst>
          <pc:docMk/>
          <pc:sldMk cId="3332127617" sldId="258"/>
        </pc:sldMkLst>
        <pc:spChg chg="mod">
          <ac:chgData name="Kyla Jones" userId="9956d9af7fd81f7e" providerId="LiveId" clId="{672A0CD6-1DF4-4FA8-BA40-6765C13110FD}" dt="2023-05-07T16:34:24.256" v="1388" actId="20577"/>
          <ac:spMkLst>
            <pc:docMk/>
            <pc:sldMk cId="3332127617" sldId="258"/>
            <ac:spMk id="2" creationId="{B7591663-C161-4E19-DF03-098F9ABECB7B}"/>
          </ac:spMkLst>
        </pc:spChg>
      </pc:sldChg>
      <pc:sldChg chg="addSp delSp modSp new mod">
        <pc:chgData name="Kyla Jones" userId="9956d9af7fd81f7e" providerId="LiveId" clId="{672A0CD6-1DF4-4FA8-BA40-6765C13110FD}" dt="2023-05-07T17:14:50.594" v="1644" actId="14100"/>
        <pc:sldMkLst>
          <pc:docMk/>
          <pc:sldMk cId="1897876411" sldId="259"/>
        </pc:sldMkLst>
        <pc:spChg chg="del">
          <ac:chgData name="Kyla Jones" userId="9956d9af7fd81f7e" providerId="LiveId" clId="{672A0CD6-1DF4-4FA8-BA40-6765C13110FD}" dt="2023-05-07T17:14:11.036" v="1631" actId="478"/>
          <ac:spMkLst>
            <pc:docMk/>
            <pc:sldMk cId="1897876411" sldId="259"/>
            <ac:spMk id="3" creationId="{F9CF3603-C3FB-1C61-EE83-5E88B0D05257}"/>
          </ac:spMkLst>
        </pc:spChg>
        <pc:picChg chg="add mod">
          <ac:chgData name="Kyla Jones" userId="9956d9af7fd81f7e" providerId="LiveId" clId="{672A0CD6-1DF4-4FA8-BA40-6765C13110FD}" dt="2023-05-07T17:14:24.241" v="1639" actId="1076"/>
          <ac:picMkLst>
            <pc:docMk/>
            <pc:sldMk cId="1897876411" sldId="259"/>
            <ac:picMk id="6" creationId="{7CBC6C5D-2735-3600-11BC-0B222C21435A}"/>
          </ac:picMkLst>
        </pc:picChg>
        <pc:picChg chg="add mod">
          <ac:chgData name="Kyla Jones" userId="9956d9af7fd81f7e" providerId="LiveId" clId="{672A0CD6-1DF4-4FA8-BA40-6765C13110FD}" dt="2023-05-07T17:14:50.594" v="1644" actId="14100"/>
          <ac:picMkLst>
            <pc:docMk/>
            <pc:sldMk cId="1897876411" sldId="259"/>
            <ac:picMk id="2049" creationId="{819D9985-7698-0292-469F-6563696F3A21}"/>
          </ac:picMkLst>
        </pc:picChg>
      </pc:sldChg>
      <pc:sldChg chg="modSp new mod">
        <pc:chgData name="Kyla Jones" userId="9956d9af7fd81f7e" providerId="LiveId" clId="{672A0CD6-1DF4-4FA8-BA40-6765C13110FD}" dt="2023-05-07T17:18:35.261" v="1659" actId="20577"/>
        <pc:sldMkLst>
          <pc:docMk/>
          <pc:sldMk cId="1925913368" sldId="260"/>
        </pc:sldMkLst>
        <pc:spChg chg="mod">
          <ac:chgData name="Kyla Jones" userId="9956d9af7fd81f7e" providerId="LiveId" clId="{672A0CD6-1DF4-4FA8-BA40-6765C13110FD}" dt="2023-05-07T17:18:35.261" v="1659" actId="20577"/>
          <ac:spMkLst>
            <pc:docMk/>
            <pc:sldMk cId="1925913368" sldId="260"/>
            <ac:spMk id="2" creationId="{A6CFB111-037E-A325-87F5-99A76A7F779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0B75DD-6B9E-5B66-D444-778562062C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C1F87-9E38-A904-89F5-BD3D5A8E30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F6F39-8249-4AD3-9C27-DB037ED9B2ED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986D2-FB82-4660-5203-312C84382A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21AF6-ADBC-FA9D-C579-0CBD2EEF30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6CFED-37FF-49CB-9979-E6A0CC48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741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D679A-5FA3-4448-BB44-CB8306ABE06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332AA-87CA-401B-BB74-185208AF8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03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 C Kennedy and Anthony </a:t>
            </a:r>
            <a:r>
              <a:rPr lang="en-US" dirty="0" err="1"/>
              <a:t>O’hagan</a:t>
            </a:r>
            <a:r>
              <a:rPr lang="en-US" dirty="0"/>
              <a:t>. Bayesian calibration of computer models. Journal of the Royal Statistical Society: Series B (Statistical Methodology), 63(3):425–464, 2001.</a:t>
            </a:r>
          </a:p>
          <a:p>
            <a:r>
              <a:rPr lang="en-US" dirty="0"/>
              <a:t>Jenny </a:t>
            </a:r>
            <a:r>
              <a:rPr lang="en-US" dirty="0" err="1"/>
              <a:t>Brynjarsdottir</a:t>
            </a:r>
            <a:r>
              <a:rPr lang="en-US" dirty="0"/>
              <a:t> and Anthony </a:t>
            </a:r>
            <a:r>
              <a:rPr lang="en-US" dirty="0" err="1"/>
              <a:t>O’hagan</a:t>
            </a:r>
            <a:r>
              <a:rPr lang="en-US" dirty="0"/>
              <a:t>. Learning about physical parameters: The importance of model discrepancy. Technical report, 2014</a:t>
            </a:r>
          </a:p>
        </p:txBody>
      </p:sp>
    </p:spTree>
    <p:extLst>
      <p:ext uri="{BB962C8B-B14F-4D97-AF65-F5344CB8AC3E}">
        <p14:creationId xmlns:p14="http://schemas.microsoft.com/office/powerpoint/2010/main" val="151402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Heping</a:t>
            </a:r>
            <a:r>
              <a:rPr lang="en-US" dirty="0"/>
              <a:t> He and Thomas A. </a:t>
            </a:r>
            <a:r>
              <a:rPr lang="en-US" dirty="0" err="1"/>
              <a:t>Severini</a:t>
            </a:r>
            <a:r>
              <a:rPr lang="en-US" dirty="0"/>
              <a:t>. A flexible approach to inference in semiparametric regression models with correlated errors using Gaussian processes. Computational Statistics and Data Analysis, 103:316–329, 11 2016. ISSN 01679473. doi:10.1016/j.csda.2016.05.010.</a:t>
            </a:r>
          </a:p>
        </p:txBody>
      </p:sp>
    </p:spTree>
    <p:extLst>
      <p:ext uri="{BB962C8B-B14F-4D97-AF65-F5344CB8AC3E}">
        <p14:creationId xmlns:p14="http://schemas.microsoft.com/office/powerpoint/2010/main" val="325686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494E-DCDD-70AE-213B-1264FB6CD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2A5C1-5A3F-61D5-94B8-EE053BF76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31D8-4E08-01C9-6E80-DFE0EF80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AFD-32CE-42AE-982F-FF36F4A3D1FE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0D9AE-90DE-0B8B-E94A-2BBE7EC7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06EE-25ED-80CE-A7FD-3584B6F1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6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63A2-C17D-FF18-646E-2E98DA01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70F80-3543-7CB9-8737-0F86CB3F1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D527-51A0-6CF3-BE17-97CA8FB1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947B-8CE5-470B-8112-5FBFFAD0DE5F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88557-9C00-D371-50DF-CDF51C7C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619C6-20A3-C835-3F2D-F9C4AFF3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ABBE0-5A6A-3F8A-D4AB-2ADEA5CC7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83B8E-2986-EA9F-0CFE-C078E66F1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29B84-702C-4A66-FC2E-7744C5C8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A816-1AE7-4BC3-AABE-2ABA9208D4D8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0B4A9-FF69-4915-35A9-F91E2881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F450D-AE4F-FCAA-62BA-76E32C55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53F6-AE74-2D16-A3A6-9BDF3E27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7AD2-E5B0-1852-35A8-FBF282F9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75CC6-3A81-F060-6185-0BAC815C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1F85-9517-45D2-934B-7EE9B981D11E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E1FB-9305-BB7F-9066-D39D3A04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9BEE-DA2D-1D1C-039D-A49FF47F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7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A574-0948-0706-8978-A83FB566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217D5-4703-4D76-DBFA-565AADF3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32FCE-F7E5-D229-7838-22B40CF9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AB80-36D6-4F05-917E-FA99327829C0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E27D6-FBCB-37EE-2581-9E5D096B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001DD-B6D8-448D-3B63-A272B0E4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3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52C-B2AF-8842-072A-93ACD656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5DB3-8109-5AA3-055F-9705C529F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0B1AC-D58B-4C4A-5C62-E4E6C26D2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814F2-E0A3-3AFF-B268-48815619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090C-04D6-478B-970A-6F3C0558FEFB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2095D-0C39-983E-C095-9223F8DC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E2FD3-C435-5914-0165-75986C8B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0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44FE-00F8-A9DA-3C08-0545EF9E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C307C-402D-085F-410E-F00A99AA4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A25C8-2FE2-36B4-CF22-6DA6C833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D190F-2A9A-0E61-4C6D-27213A4D8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C348F-DC32-2470-41C8-0E2950433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B4CAE-79D3-8595-5EE4-7078F922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0075-CA90-4B2A-B380-C60BA26D836D}" type="datetime1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66444-1300-ECC1-E94E-DE0D468E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FFB9A-4C43-EFD2-67CC-6CCA502A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575F-2AA0-0932-FB69-D920E2EE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23934-040E-142F-E525-07725E09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741A-53AE-4C35-906D-46E7E74BE51A}" type="datetime1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C0FC2-1C9F-6B4C-B69B-A773064E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4FD2C-E615-0353-CC8A-4BEE5C2F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4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70DD2-9E21-52D9-61B7-DCB738FA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49C3-4714-4C6A-A597-8EBE60E82569}" type="datetime1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2C4FD-6455-09CE-53C3-7BCC33DD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F67A6-29CF-4843-32E8-92A75AB8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46BA-BD39-5FDF-A9C5-428809DC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03DA-E8A6-29A9-25AB-68A7B6A29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0C65D-7FDF-9977-EE8C-1094A59F6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E91CC-7BA1-3A8B-7A8E-DC28A3F0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666E-3E92-4B2E-BBF8-444C125FFA1B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64706-71BA-C5B5-1AE6-D526229E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8D4E3-DA30-D5B0-9434-276E9669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536D-827B-9C5E-F26D-77180F45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37223-F579-8316-6247-4C691127B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A8CE4-5798-61ED-1284-519F999B3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486CF-FF8D-6B44-E7F8-D88A20B5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E271-38AC-4A27-924A-2C5F49E4B9EB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8BCE3-6A3C-59EB-4A42-DE07757B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A8CF6-CA36-4601-E2A6-C7CE8E18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53392-F907-B6A9-8D52-FBB2D03B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1E901-424E-A49B-A24E-C2B078404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2B50D-118A-36FA-0CDF-EC440A644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95214-C62D-4135-A41F-1F8CFF01022C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11F3-AD6B-3933-3E4F-75ADD241D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88EDA-EE18-4021-CAB9-9C2D03E17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7EF2-004A-4809-946A-606A4208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5D93-6DE8-FA89-B627-ED8AE25E3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697" y="1990165"/>
            <a:ext cx="10450606" cy="1183622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Gaussian Process Semi-Parametric Regression w/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Misspecified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CE3A2-1CBF-B543-8538-700F13A43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Kyla Jones</a:t>
            </a:r>
          </a:p>
        </p:txBody>
      </p:sp>
    </p:spTree>
    <p:extLst>
      <p:ext uri="{BB962C8B-B14F-4D97-AF65-F5344CB8AC3E}">
        <p14:creationId xmlns:p14="http://schemas.microsoft.com/office/powerpoint/2010/main" val="340136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6012-EC3D-1A96-BFA4-12562820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4" y="87169"/>
            <a:ext cx="10515600" cy="70562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Motivating Example – The Simple Machine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5666B-FE82-F1B1-F877-B3B7C1DF8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279" y="844156"/>
                <a:ext cx="5105539" cy="2631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Ground Truth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𝜁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𝜁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Misspecified Model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5666B-FE82-F1B1-F877-B3B7C1DF8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279" y="844156"/>
                <a:ext cx="5105539" cy="2631849"/>
              </a:xfrm>
              <a:blipFill>
                <a:blip r:embed="rId3"/>
                <a:stretch>
                  <a:fillRect l="-1553" t="-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09D29DD-6C7A-68B3-0BD3-11442D33D3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3594" y="1039942"/>
                <a:ext cx="3022127" cy="2413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work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effort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efficiency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friction factor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observations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measurement error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variance of error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09D29DD-6C7A-68B3-0BD3-11442D33D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594" y="1039942"/>
                <a:ext cx="3022127" cy="2413518"/>
              </a:xfrm>
              <a:prstGeom prst="rect">
                <a:avLst/>
              </a:prstGeom>
              <a:blipFill>
                <a:blip r:embed="rId4"/>
                <a:stretch>
                  <a:fillRect l="-605" t="-4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AAB9EE-96F4-D631-B148-468F0352CBC8}"/>
              </a:ext>
            </a:extLst>
          </p:cNvPr>
          <p:cNvSpPr txBox="1">
            <a:spLocks/>
          </p:cNvSpPr>
          <p:nvPr/>
        </p:nvSpPr>
        <p:spPr>
          <a:xfrm>
            <a:off x="8332950" y="795621"/>
            <a:ext cx="3222522" cy="171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87B42968-7535-34A7-4925-3BD56A31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621" y="1990281"/>
            <a:ext cx="4730839" cy="468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CDF190-5CB5-0F8F-E773-F0C35E28658E}"/>
              </a:ext>
            </a:extLst>
          </p:cNvPr>
          <p:cNvSpPr txBox="1"/>
          <p:nvPr/>
        </p:nvSpPr>
        <p:spPr>
          <a:xfrm>
            <a:off x="7529270" y="1013280"/>
            <a:ext cx="4390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to learn model-form uncertainty 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C4BCE4-DC71-4414-ABE0-D48CA0A4B7D4}"/>
                  </a:ext>
                </a:extLst>
              </p:cNvPr>
              <p:cNvSpPr txBox="1"/>
              <p:nvPr/>
            </p:nvSpPr>
            <p:spPr>
              <a:xfrm>
                <a:off x="56644" y="3542088"/>
                <a:ext cx="6161314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Kennedy &amp; O’Hagan (KOH) model</a:t>
                </a:r>
                <a:r>
                  <a:rPr lang="en-US" sz="22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[2]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𝜁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</m:oMath>
                  </m:oMathPara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∼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𝒢𝒫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(0,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𝜓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))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model discrepancy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process variance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(⋅,⋅)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correlation function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𝜓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length scale parameters</a:t>
                </a:r>
              </a:p>
              <a:p>
                <a:pPr/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C4BCE4-DC71-4414-ABE0-D48CA0A4B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" y="3542088"/>
                <a:ext cx="6161314" cy="2800767"/>
              </a:xfrm>
              <a:prstGeom prst="rect">
                <a:avLst/>
              </a:prstGeom>
              <a:blipFill>
                <a:blip r:embed="rId6"/>
                <a:stretch>
                  <a:fillRect l="-1286" t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FB6EBB-F10D-D8D6-8F74-FC65F97731A0}"/>
                  </a:ext>
                </a:extLst>
              </p:cNvPr>
              <p:cNvSpPr txBox="1"/>
              <p:nvPr/>
            </p:nvSpPr>
            <p:spPr>
              <a:xfrm>
                <a:off x="56644" y="6193494"/>
                <a:ext cx="71622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Find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𝜓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best reproduce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FB6EBB-F10D-D8D6-8F74-FC65F9773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" y="6193494"/>
                <a:ext cx="7162224" cy="430887"/>
              </a:xfrm>
              <a:prstGeom prst="rect">
                <a:avLst/>
              </a:prstGeom>
              <a:blipFill>
                <a:blip r:embed="rId7"/>
                <a:stretch>
                  <a:fillRect l="-1106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5D754C9-4EF9-71BA-C90D-F4CC30D0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9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1663-C161-4E19-DF03-098F9ABE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Semi-Parametric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CBDB6-5EBE-D4DE-433B-7758CAD5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C4F1D-E4B4-A7B6-8F83-6675B72E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2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D5B7-4E38-A573-5586-D45856E1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17A7A-DD96-A09F-E49D-2DB8E658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7CBC6C5D-2735-3600-11BC-0B222C214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81" y="1527455"/>
            <a:ext cx="5422837" cy="4992129"/>
          </a:xfrm>
          <a:prstGeom prst="rect">
            <a:avLst/>
          </a:prstGeom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819D9985-7698-0292-469F-6563696F3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82" y="1790382"/>
            <a:ext cx="4385963" cy="44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87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B111-037E-A325-87F5-99A76A7F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989A3-D480-5492-4BFF-5D88CCF6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409B0-C559-E870-4387-384F9C7E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7EF2-004A-4809-946A-606A4208FC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1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265</Words>
  <Application>Microsoft Office PowerPoint</Application>
  <PresentationFormat>Widescreen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Gaussian Process Semi-Parametric Regression w/ Misspecified Models</vt:lpstr>
      <vt:lpstr>Motivating Example – The Simple Machine[1]</vt:lpstr>
      <vt:lpstr>Gaussian Process Semi-Parametric Regression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Kyla Jones</dc:creator>
  <cp:lastModifiedBy>Kyla Jones</cp:lastModifiedBy>
  <cp:revision>1</cp:revision>
  <dcterms:created xsi:type="dcterms:W3CDTF">2023-05-07T16:05:16Z</dcterms:created>
  <dcterms:modified xsi:type="dcterms:W3CDTF">2023-05-07T17:18:39Z</dcterms:modified>
</cp:coreProperties>
</file>