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FFB888-FA79-4915-9084-F8053769157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8CD2B0-4ACF-4B8F-BFA2-8CBB11FA077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devise with rails. Used to create user model; devise automatically creates user controller and login/signup views</a:t>
            </a:r>
            <a:endParaRPr/>
          </a:p>
          <a:p>
            <a:r>
              <a:rPr lang="en-US" sz="2000">
                <a:latin typeface="Arial"/>
              </a:rPr>
              <a:t>Passwords are encrypted upon sign up and sessions are created to keep use logged in on log in page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8B5AB9-9C00-4D08-83F5-A499325FFEE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8680" y="2292480"/>
            <a:ext cx="10753560" cy="16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969696"/>
                </a:solidFill>
                <a:latin typeface="Corbel"/>
                <a:ea typeface="DejaVu Sans"/>
              </a:rPr>
              <a:t>Fitness Challenge Tracker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98680" y="3933720"/>
            <a:ext cx="10753560" cy="7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BitsPlease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Kyla Bouldin, Evan Clark, Pallavi Kalva, Matt LeDonne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Architecture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757040" y="1675080"/>
            <a:ext cx="2676240" cy="1596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3120" bIns="1231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Controller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Application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 rot="3859200">
            <a:off x="6646320" y="3728520"/>
            <a:ext cx="114696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44" name="CustomShape 4"/>
          <p:cNvSpPr/>
          <p:nvPr/>
        </p:nvSpPr>
        <p:spPr>
          <a:xfrm>
            <a:off x="6952680" y="4654080"/>
            <a:ext cx="2676240" cy="18370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30320" bIns="12996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View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Layouts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 rot="10778400">
            <a:off x="5412240" y="5352840"/>
            <a:ext cx="1352520" cy="46728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46" name="CustomShape 6"/>
          <p:cNvSpPr/>
          <p:nvPr/>
        </p:nvSpPr>
        <p:spPr>
          <a:xfrm>
            <a:off x="2547720" y="4710600"/>
            <a:ext cx="2676240" cy="1779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8520" bIns="1285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Model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Entry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 rot="17749200">
            <a:off x="4369680" y="3757680"/>
            <a:ext cx="116640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2640" y="1054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Users</a:t>
            </a:r>
            <a:endParaRPr/>
          </a:p>
        </p:txBody>
      </p:sp>
      <p:graphicFrame>
        <p:nvGraphicFramePr>
          <p:cNvPr id="149" name="Table 2"/>
          <p:cNvGraphicFramePr/>
          <p:nvPr/>
        </p:nvGraphicFramePr>
        <p:xfrm>
          <a:off x="742320" y="1430640"/>
          <a:ext cx="4487040" cy="4831920"/>
        </p:xfrm>
        <a:graphic>
          <a:graphicData uri="http://schemas.openxmlformats.org/drawingml/2006/table">
            <a:tbl>
              <a:tblPr/>
              <a:tblGrid>
                <a:gridCol w="1695960"/>
                <a:gridCol w="2791080"/>
              </a:tblGrid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email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encrypted-password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first_name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reset_password_token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reset_password_sent_at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remember_created_at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sign_in_count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26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5957640" y="1737360"/>
            <a:ext cx="5380200" cy="39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Automatically created by Devise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Sign 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:entries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:goals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10480" y="2286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838080" y="1704960"/>
          <a:ext cx="3663000" cy="2594520"/>
        </p:xfrm>
        <a:graphic>
          <a:graphicData uri="http://schemas.openxmlformats.org/drawingml/2006/table">
            <a:tbl>
              <a:tblPr/>
              <a:tblGrid>
                <a:gridCol w="1793880"/>
                <a:gridCol w="18694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metric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by_date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CustomShape 3"/>
          <p:cNvSpPr/>
          <p:nvPr/>
        </p:nvSpPr>
        <p:spPr>
          <a:xfrm>
            <a:off x="5230800" y="1753200"/>
            <a:ext cx="5380200" cy="31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6920" y="2422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graphicFrame>
        <p:nvGraphicFramePr>
          <p:cNvPr id="155" name="Table 2"/>
          <p:cNvGraphicFramePr/>
          <p:nvPr/>
        </p:nvGraphicFramePr>
        <p:xfrm>
          <a:off x="838080" y="1567440"/>
          <a:ext cx="3550680" cy="5027760"/>
        </p:xfrm>
        <a:graphic>
          <a:graphicData uri="http://schemas.openxmlformats.org/drawingml/2006/table">
            <a:tbl>
              <a:tblPr/>
              <a:tblGrid>
                <a:gridCol w="1684080"/>
                <a:gridCol w="1866960"/>
              </a:tblGrid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weight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workout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energy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sleep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chest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waist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bicep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thigh</a:t>
                      </a:r>
                      <a:endParaRPr/>
                    </a:p>
                  </a:txBody>
                  <a:tcPr/>
                </a:tc>
              </a:tr>
              <a:tr h="340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CustomShape 3"/>
          <p:cNvSpPr/>
          <p:nvPr/>
        </p:nvSpPr>
        <p:spPr>
          <a:xfrm>
            <a:off x="5230800" y="1567440"/>
            <a:ext cx="5515920" cy="469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Calendar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2 – User Side &amp; Demo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Client 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Sign Up/Login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Signup/Login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Introduction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2 – Client Side &amp; 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Helps document and track physical activity, body measurements, and nutritional information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Allows user to set goals they would would like to achieve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Makes it easier to analyze how the user responds to their lifestyle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119960" y="182556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Technologies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Ruby on Rails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Foundation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ChartKick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Architecture &amp; Models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Ruby on Rails &amp; Foundation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2157120" y="1690560"/>
          <a:ext cx="8126640" cy="170712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70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Gemfile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foundation:install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3120" y="3909240"/>
            <a:ext cx="1864080" cy="2413440"/>
          </a:xfrm>
          <a:prstGeom prst="rect">
            <a:avLst/>
          </a:prstGeom>
          <a:ln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040" y="3909240"/>
            <a:ext cx="1809720" cy="241344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57120" y="4426920"/>
            <a:ext cx="1813680" cy="15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119960" y="1463040"/>
            <a:ext cx="10232280" cy="40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Flexible authentication solution for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Automatically creates user controller and login/signup views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Password encryption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Sessions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Table 3"/>
          <p:cNvGraphicFramePr/>
          <p:nvPr/>
        </p:nvGraphicFramePr>
        <p:xfrm>
          <a:off x="1218600" y="2788200"/>
          <a:ext cx="8126640" cy="186336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86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db:migrate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devise:views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6000">
                <a:solidFill>
                  <a:srgbClr val="999999"/>
                </a:solidFill>
                <a:latin typeface="Arial"/>
              </a:rPr>
              <a:t>ChartKick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Charting library for Ruby on Rails to make nice looking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Compatible with all major browsers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Creates dynamic, interactive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Example:    </a:t>
            </a:r>
            <a:r>
              <a:rPr lang="en-US">
                <a:solidFill>
                  <a:srgbClr val="999999"/>
                </a:solidFill>
                <a:latin typeface="Arial"/>
              </a:rPr>
              <a:t>&lt;%= line_chart User.group_by_day(:created_at).count %&gt;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4040" y="4119120"/>
            <a:ext cx="7329960" cy="25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380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119960" y="169056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72240" y="184284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969840" y="1575360"/>
            <a:ext cx="10232280" cy="506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Gem used to render a calendar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Uses HTML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Flexible lengths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Week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Month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X days, X weeks (number_of_days: x, number_of_weeks: x)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Any ruby class can be used as events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Just needs start_time attribute or method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Can distinguish between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Current day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Future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Past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Days with events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No multi-day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1417320"/>
            <a:ext cx="10232280" cy="252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400">
                <a:solidFill>
                  <a:srgbClr val="eeece1"/>
                </a:solidFill>
                <a:latin typeface="Corbel"/>
              </a:rPr>
              <a:t>&lt;%= month_calendar events: @entries do |date, events|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date.mday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events.each do |event|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link_to event.title, event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38080" y="105480"/>
            <a:ext cx="10514160" cy="13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SimpleCalendar Sample Code</a:t>
            </a:r>
            <a:endParaRPr/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5400" y="3709800"/>
            <a:ext cx="5130360" cy="28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