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58" r:id="rId4"/>
    <p:sldId id="272" r:id="rId5"/>
    <p:sldId id="263" r:id="rId6"/>
    <p:sldId id="274" r:id="rId7"/>
    <p:sldId id="275" r:id="rId8"/>
    <p:sldId id="276" r:id="rId9"/>
    <p:sldId id="268" r:id="rId10"/>
    <p:sldId id="269" r:id="rId11"/>
    <p:sldId id="270" r:id="rId12"/>
    <p:sldId id="271" r:id="rId13"/>
    <p:sldId id="259" r:id="rId14"/>
    <p:sldId id="260" r:id="rId15"/>
    <p:sldId id="261" r:id="rId16"/>
    <p:sldId id="26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714" y="2292370"/>
            <a:ext cx="10755085" cy="164149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Fitness Challenge Tracker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714" y="3933860"/>
            <a:ext cx="10755085" cy="75402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 err="1" smtClean="0"/>
              <a:t>BitsPlease</a:t>
            </a:r>
            <a:endParaRPr lang="en-US" dirty="0"/>
          </a:p>
          <a:p>
            <a:pPr algn="ctr"/>
            <a:r>
              <a:rPr lang="en-US" dirty="0" smtClean="0"/>
              <a:t>Kyla Bouldin, Evan Clark, </a:t>
            </a:r>
            <a:r>
              <a:rPr lang="en-US" dirty="0" err="1" smtClean="0"/>
              <a:t>Pallavi</a:t>
            </a:r>
            <a:r>
              <a:rPr lang="en-US" dirty="0"/>
              <a:t> </a:t>
            </a:r>
            <a:r>
              <a:rPr lang="en-US" dirty="0" err="1" smtClean="0"/>
              <a:t>Kalva</a:t>
            </a:r>
            <a:r>
              <a:rPr lang="en-US" dirty="0" smtClean="0"/>
              <a:t>, Matt </a:t>
            </a:r>
            <a:r>
              <a:rPr lang="en-US" dirty="0" err="1" smtClean="0"/>
              <a:t>LeDonne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11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3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6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 – User Side &amp; Demo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Side</a:t>
            </a:r>
          </a:p>
          <a:p>
            <a:pPr lvl="1"/>
            <a:r>
              <a:rPr lang="en-US" dirty="0"/>
              <a:t>Sign Up/Login</a:t>
            </a:r>
          </a:p>
          <a:p>
            <a:pPr lvl="1"/>
            <a:r>
              <a:rPr lang="en-US" dirty="0"/>
              <a:t>Goals</a:t>
            </a:r>
          </a:p>
          <a:p>
            <a:pPr lvl="1"/>
            <a:r>
              <a:rPr lang="en-US" dirty="0"/>
              <a:t>Entries</a:t>
            </a:r>
          </a:p>
          <a:p>
            <a:pPr lvl="1"/>
            <a:r>
              <a:rPr lang="en-US" dirty="0"/>
              <a:t>Progress</a:t>
            </a:r>
          </a:p>
          <a:p>
            <a:r>
              <a:rPr lang="en-US" dirty="0"/>
              <a:t>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2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Signup/Login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64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70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Details</a:t>
            </a:r>
          </a:p>
          <a:p>
            <a:r>
              <a:rPr lang="en-US" dirty="0" smtClean="0"/>
              <a:t>Day 1 – Implementer Side</a:t>
            </a:r>
          </a:p>
          <a:p>
            <a:r>
              <a:rPr lang="en-US" dirty="0" smtClean="0"/>
              <a:t>Day 2 – Client Side &amp;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Program Details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4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 – Implementer Side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  <a:p>
            <a:pPr lvl="1"/>
            <a:r>
              <a:rPr lang="en-US" dirty="0"/>
              <a:t>Ruby on Rails</a:t>
            </a:r>
          </a:p>
          <a:p>
            <a:pPr lvl="1"/>
            <a:r>
              <a:rPr lang="en-US" dirty="0"/>
              <a:t>Foundation</a:t>
            </a:r>
          </a:p>
          <a:p>
            <a:pPr lvl="1"/>
            <a:r>
              <a:rPr lang="en-US" dirty="0"/>
              <a:t>Devise</a:t>
            </a:r>
          </a:p>
          <a:p>
            <a:pPr lvl="1"/>
            <a:r>
              <a:rPr lang="en-US" dirty="0" err="1"/>
              <a:t>ChartKick</a:t>
            </a:r>
            <a:endParaRPr lang="en-US" dirty="0"/>
          </a:p>
          <a:p>
            <a:pPr lvl="1"/>
            <a:r>
              <a:rPr lang="en-US" dirty="0" err="1"/>
              <a:t>SimpleCalendar</a:t>
            </a:r>
            <a:endParaRPr lang="en-US" dirty="0"/>
          </a:p>
          <a:p>
            <a:r>
              <a:rPr lang="en-US" dirty="0" smtClean="0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3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on Rails &amp;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1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9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ChartKick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1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326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67</TotalTime>
  <Words>80</Words>
  <Application>Microsoft Macintosh PowerPoint</Application>
  <PresentationFormat>Widescreen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Corbel</vt:lpstr>
      <vt:lpstr>Arial</vt:lpstr>
      <vt:lpstr>Depth</vt:lpstr>
      <vt:lpstr>Fitness Challenge Tracker</vt:lpstr>
      <vt:lpstr>Introduction</vt:lpstr>
      <vt:lpstr>Program Details</vt:lpstr>
      <vt:lpstr>Day 1 – Implementer Side</vt:lpstr>
      <vt:lpstr>Ruby on Rails &amp; Foundation</vt:lpstr>
      <vt:lpstr>Devise</vt:lpstr>
      <vt:lpstr>ChartKick</vt:lpstr>
      <vt:lpstr>SimpleCalendar</vt:lpstr>
      <vt:lpstr>User Model</vt:lpstr>
      <vt:lpstr>Goal Model</vt:lpstr>
      <vt:lpstr>Entry Model</vt:lpstr>
      <vt:lpstr>Day 2 – User Side &amp; Demo</vt:lpstr>
      <vt:lpstr>Signup/Login</vt:lpstr>
      <vt:lpstr>Goals</vt:lpstr>
      <vt:lpstr>Entries</vt:lpstr>
      <vt:lpstr>Progress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Challenge Tracker</dc:title>
  <dc:creator>Bouldin, Kyla</dc:creator>
  <cp:lastModifiedBy>Bouldin, Kyla</cp:lastModifiedBy>
  <cp:revision>23</cp:revision>
  <dcterms:created xsi:type="dcterms:W3CDTF">2015-12-06T23:38:55Z</dcterms:created>
  <dcterms:modified xsi:type="dcterms:W3CDTF">2015-12-07T00:46:26Z</dcterms:modified>
</cp:coreProperties>
</file>