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D170145-D0E1-4014-9F79-F34FB02CADB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AF9D2E-25C4-4E64-8023-EB60C08A62B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540E88-71F2-47CF-B848-A091E7533D6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560" cy="7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757040" y="1675080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 rot="3859200">
            <a:off x="6646320" y="3728520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52680" y="4654080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547720" y="4710600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Entry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 rot="17749200">
            <a:off x="4369680" y="3757680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2640" y="1054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Users</a:t>
            </a:r>
            <a:endParaRPr/>
          </a:p>
        </p:txBody>
      </p:sp>
      <p:graphicFrame>
        <p:nvGraphicFramePr>
          <p:cNvPr id="149" name="Table 2"/>
          <p:cNvGraphicFramePr/>
          <p:nvPr/>
        </p:nvGraphicFramePr>
        <p:xfrm>
          <a:off x="742320" y="1430640"/>
          <a:ext cx="4487040" cy="4831920"/>
        </p:xfrm>
        <a:graphic>
          <a:graphicData uri="http://schemas.openxmlformats.org/drawingml/2006/table">
            <a:tbl>
              <a:tblPr/>
              <a:tblGrid>
                <a:gridCol w="1695960"/>
                <a:gridCol w="2791080"/>
              </a:tblGrid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26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5957640" y="1737360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:goals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838080" y="1704960"/>
          <a:ext cx="3663000" cy="2594520"/>
        </p:xfrm>
        <a:graphic>
          <a:graphicData uri="http://schemas.openxmlformats.org/drawingml/2006/table">
            <a:tbl>
              <a:tblPr/>
              <a:tblGrid>
                <a:gridCol w="1793880"/>
                <a:gridCol w="1869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5230800" y="1753200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graphicFrame>
        <p:nvGraphicFramePr>
          <p:cNvPr id="155" name="Table 2"/>
          <p:cNvGraphicFramePr/>
          <p:nvPr/>
        </p:nvGraphicFramePr>
        <p:xfrm>
          <a:off x="838080" y="1567440"/>
          <a:ext cx="3550680" cy="5027760"/>
        </p:xfrm>
        <a:graphic>
          <a:graphicData uri="http://schemas.openxmlformats.org/drawingml/2006/table">
            <a:tbl>
              <a:tblPr/>
              <a:tblGrid>
                <a:gridCol w="1684080"/>
                <a:gridCol w="1866960"/>
              </a:tblGrid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4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5230800" y="1567440"/>
            <a:ext cx="5515920" cy="46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Allows user to set goals they would would like to achieve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Table 3"/>
          <p:cNvGraphicFramePr/>
          <p:nvPr/>
        </p:nvGraphicFramePr>
        <p:xfrm>
          <a:off x="1119960" y="2384640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6000">
                <a:solidFill>
                  <a:srgbClr val="999999"/>
                </a:solidFill>
                <a:latin typeface="Arial"/>
              </a:rPr>
              <a:t>ChartKick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Charting library for Ruby on Rails to make nice looking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Compatible with all major browsers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Creates dynamic, interactive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Example:    </a:t>
            </a:r>
            <a:r>
              <a:rPr lang="en-US">
                <a:solidFill>
                  <a:srgbClr val="999999"/>
                </a:solidFill>
                <a:latin typeface="Arial"/>
              </a:rPr>
              <a:t>&lt;%= line_chart User.group_by_day(:created_at).count %&gt;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969840" y="1575360"/>
            <a:ext cx="10232280" cy="50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Gem used to render a calendar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Uses HTML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X days, X weeks (number_of_days: x, number_of_weeks: 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Any ruby class can be used as 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Just needs start_time attribute or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Can distinguish between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Days with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1417320"/>
            <a:ext cx="10232280" cy="252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400">
                <a:solidFill>
                  <a:srgbClr val="eeece1"/>
                </a:solidFill>
                <a:latin typeface="Corbel"/>
              </a:rPr>
              <a:t>&lt;%= month_calendar events: @entries do |date, events|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date.mday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events.each do |event|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link_to event.title, event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5400" y="3709800"/>
            <a:ext cx="513036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