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8" r:id="rId4"/>
    <p:sldId id="272" r:id="rId5"/>
    <p:sldId id="263" r:id="rId6"/>
    <p:sldId id="274" r:id="rId7"/>
    <p:sldId id="275" r:id="rId8"/>
    <p:sldId id="276" r:id="rId9"/>
    <p:sldId id="268" r:id="rId10"/>
    <p:sldId id="269" r:id="rId11"/>
    <p:sldId id="270" r:id="rId12"/>
    <p:sldId id="271" r:id="rId13"/>
    <p:sldId id="259" r:id="rId14"/>
    <p:sldId id="260" r:id="rId15"/>
    <p:sldId id="261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714" y="2292370"/>
            <a:ext cx="10755085" cy="164149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Fitness Challenge Tracker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714" y="3933860"/>
            <a:ext cx="10755085" cy="754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err="1" smtClean="0"/>
              <a:t>BitsPlease</a:t>
            </a:r>
            <a:endParaRPr lang="en-US" dirty="0"/>
          </a:p>
          <a:p>
            <a:pPr algn="ctr"/>
            <a:r>
              <a:rPr lang="en-US" dirty="0" smtClean="0"/>
              <a:t>Kyla Bouldin, Evan Clark, </a:t>
            </a:r>
            <a:r>
              <a:rPr lang="en-US" dirty="0" err="1" smtClean="0"/>
              <a:t>Pallavi</a:t>
            </a:r>
            <a:r>
              <a:rPr lang="en-US" dirty="0"/>
              <a:t> </a:t>
            </a:r>
            <a:r>
              <a:rPr lang="en-US" dirty="0" err="1" smtClean="0"/>
              <a:t>Kalva</a:t>
            </a:r>
            <a:r>
              <a:rPr lang="en-US" dirty="0" smtClean="0"/>
              <a:t>, Matt </a:t>
            </a:r>
            <a:r>
              <a:rPr lang="en-US" dirty="0" err="1" smtClean="0"/>
              <a:t>LeDonne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05647"/>
              </p:ext>
            </p:extLst>
          </p:nvPr>
        </p:nvGraphicFramePr>
        <p:xfrm>
          <a:off x="2032000" y="169068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Type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by_date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updated_at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2040"/>
              </p:ext>
            </p:extLst>
          </p:nvPr>
        </p:nvGraphicFramePr>
        <p:xfrm>
          <a:off x="2032000" y="1690688"/>
          <a:ext cx="8128000" cy="479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user_id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calories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workout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energy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sleep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created_at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updated_at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chest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waist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bicep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thigh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6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– User Side &amp; 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Sign Up/Login</a:t>
            </a:r>
          </a:p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Entries</a:t>
            </a:r>
          </a:p>
          <a:p>
            <a:pPr lvl="1"/>
            <a:r>
              <a:rPr lang="en-US" dirty="0"/>
              <a:t>Progress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Signup/Login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6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 Details</a:t>
            </a:r>
          </a:p>
          <a:p>
            <a:r>
              <a:rPr lang="en-US" sz="4000" dirty="0" smtClean="0"/>
              <a:t>Day 1 – Implementer Side</a:t>
            </a:r>
          </a:p>
          <a:p>
            <a:r>
              <a:rPr lang="en-US" sz="4000" dirty="0" smtClean="0"/>
              <a:t>Day 2 – Client Side &amp; 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578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Program Details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– Implementer 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88054"/>
          </a:xfrm>
        </p:spPr>
        <p:txBody>
          <a:bodyPr>
            <a:noAutofit/>
          </a:bodyPr>
          <a:lstStyle/>
          <a:p>
            <a:r>
              <a:rPr lang="en-US" sz="4000" dirty="0" smtClean="0"/>
              <a:t>Technologies</a:t>
            </a:r>
            <a:endParaRPr lang="en-US" sz="4000" dirty="0"/>
          </a:p>
          <a:p>
            <a:pPr lvl="1"/>
            <a:r>
              <a:rPr lang="en-US" sz="4000" dirty="0"/>
              <a:t>Ruby on Rails</a:t>
            </a:r>
          </a:p>
          <a:p>
            <a:pPr lvl="1"/>
            <a:r>
              <a:rPr lang="en-US" sz="4000" dirty="0"/>
              <a:t>Foundation</a:t>
            </a:r>
          </a:p>
          <a:p>
            <a:pPr lvl="1"/>
            <a:r>
              <a:rPr lang="en-US" sz="4000" dirty="0"/>
              <a:t>Devise</a:t>
            </a:r>
          </a:p>
          <a:p>
            <a:pPr lvl="1"/>
            <a:r>
              <a:rPr lang="en-US" sz="4000" dirty="0" err="1"/>
              <a:t>ChartKick</a:t>
            </a:r>
            <a:endParaRPr lang="en-US" sz="4000" dirty="0"/>
          </a:p>
          <a:p>
            <a:pPr lvl="1"/>
            <a:r>
              <a:rPr lang="en-US" sz="4000" dirty="0" err="1"/>
              <a:t>SimpleCalendar</a:t>
            </a:r>
            <a:endParaRPr lang="en-US" sz="4000" dirty="0"/>
          </a:p>
          <a:p>
            <a:r>
              <a:rPr lang="en-US" sz="4000" dirty="0" smtClean="0"/>
              <a:t>Models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35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Ruby on Rails &amp; Foundation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56453"/>
              </p:ext>
            </p:extLst>
          </p:nvPr>
        </p:nvGraphicFramePr>
        <p:xfrm>
          <a:off x="2157132" y="1690688"/>
          <a:ext cx="8128000" cy="17086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17086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new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fitness_tracker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 cd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fitness_tracker</a:t>
                      </a:r>
                      <a:endParaRPr lang="en-US" baseline="0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echo “gem ‘foundation-rails’ &gt;&gt;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Gemfile</a:t>
                      </a:r>
                      <a:endParaRPr lang="en-US" baseline="0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bundle install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foundation:install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97" y="3909061"/>
            <a:ext cx="1865405" cy="2414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67" y="3909061"/>
            <a:ext cx="1811165" cy="2414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32" y="4426804"/>
            <a:ext cx="1814981" cy="15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653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Flexible authentication solution for Rails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/users/</a:t>
            </a:r>
            <a:r>
              <a:rPr lang="en-US" dirty="0" err="1" smtClean="0"/>
              <a:t>sign_up</a:t>
            </a:r>
            <a:endParaRPr lang="en-US" dirty="0"/>
          </a:p>
          <a:p>
            <a:r>
              <a:rPr lang="en-US" dirty="0" smtClean="0"/>
              <a:t>/users/</a:t>
            </a:r>
            <a:r>
              <a:rPr lang="en-US" dirty="0" err="1" smtClean="0"/>
              <a:t>sign_in</a:t>
            </a:r>
            <a:endParaRPr lang="en-US" dirty="0" smtClean="0"/>
          </a:p>
          <a:p>
            <a:r>
              <a:rPr lang="en-US" dirty="0" smtClean="0"/>
              <a:t>Sessions</a:t>
            </a:r>
          </a:p>
          <a:p>
            <a:r>
              <a:rPr lang="en-US" dirty="0" smtClean="0"/>
              <a:t>Password encryption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79882"/>
              </p:ext>
            </p:extLst>
          </p:nvPr>
        </p:nvGraphicFramePr>
        <p:xfrm>
          <a:off x="1120000" y="2384613"/>
          <a:ext cx="8128000" cy="1864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18646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gem </a:t>
                      </a:r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'devise’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$ bundle</a:t>
                      </a:r>
                      <a:r>
                        <a:rPr lang="en-US" sz="1800" b="1" kern="1200" baseline="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devise:install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devise user</a:t>
                      </a: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rake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db:migrate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 rails g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devise:views</a:t>
                      </a:r>
                      <a:endParaRPr lang="en-US" dirty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ChartKick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0297"/>
              </p:ext>
            </p:extLst>
          </p:nvPr>
        </p:nvGraphicFramePr>
        <p:xfrm>
          <a:off x="2032000" y="1690688"/>
          <a:ext cx="8128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Type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email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encrypted-password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err="1" smtClean="0"/>
                        <a:t>first_name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err="1" smtClean="0"/>
                        <a:t>last_name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reset_password_token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reset_password_sent_at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remember</a:t>
                      </a:r>
                      <a:r>
                        <a:rPr lang="en-US" sz="1500" baseline="0" dirty="0" err="1" smtClean="0"/>
                        <a:t>_created_at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integer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sign_in_count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current_sign_in_at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last_sign_in_at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current_sign_in_ip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last_sign_in_ip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created_at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updated_at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75786" y="1321356"/>
            <a:ext cx="326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Automatically created by Devise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332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109</TotalTime>
  <Words>216</Words>
  <Application>Microsoft Macintosh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Corbel</vt:lpstr>
      <vt:lpstr>Monaco</vt:lpstr>
      <vt:lpstr>Arial</vt:lpstr>
      <vt:lpstr>Depth</vt:lpstr>
      <vt:lpstr>Fitness Challenge Tracker</vt:lpstr>
      <vt:lpstr>Introduction</vt:lpstr>
      <vt:lpstr>Program Details</vt:lpstr>
      <vt:lpstr>Day 1 – Implementer Side</vt:lpstr>
      <vt:lpstr>Ruby on Rails &amp; Foundation</vt:lpstr>
      <vt:lpstr>Devise</vt:lpstr>
      <vt:lpstr>ChartKick</vt:lpstr>
      <vt:lpstr>SimpleCalendar</vt:lpstr>
      <vt:lpstr>User Model</vt:lpstr>
      <vt:lpstr>Goal Model</vt:lpstr>
      <vt:lpstr>Entry Model</vt:lpstr>
      <vt:lpstr>Day 2 – User Side &amp; Demo</vt:lpstr>
      <vt:lpstr>Signup/Login</vt:lpstr>
      <vt:lpstr>Goals</vt:lpstr>
      <vt:lpstr>Entries</vt:lpstr>
      <vt:lpstr>Progress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Challenge Tracker</dc:title>
  <dc:creator>Bouldin, Kyla</dc:creator>
  <cp:lastModifiedBy>Bouldin, Kyla</cp:lastModifiedBy>
  <cp:revision>41</cp:revision>
  <dcterms:created xsi:type="dcterms:W3CDTF">2015-12-06T23:38:55Z</dcterms:created>
  <dcterms:modified xsi:type="dcterms:W3CDTF">2015-12-07T01:30:14Z</dcterms:modified>
</cp:coreProperties>
</file>