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3" r:id="rId3"/>
    <p:sldId id="258" r:id="rId4"/>
    <p:sldId id="272" r:id="rId5"/>
    <p:sldId id="263" r:id="rId6"/>
    <p:sldId id="274" r:id="rId7"/>
    <p:sldId id="275" r:id="rId8"/>
    <p:sldId id="276" r:id="rId9"/>
    <p:sldId id="277" r:id="rId10"/>
    <p:sldId id="268" r:id="rId11"/>
    <p:sldId id="269" r:id="rId12"/>
    <p:sldId id="270" r:id="rId13"/>
    <p:sldId id="271" r:id="rId14"/>
    <p:sldId id="259" r:id="rId15"/>
    <p:sldId id="260" r:id="rId16"/>
    <p:sldId id="261" r:id="rId17"/>
    <p:sldId id="262" r:id="rId18"/>
    <p:sldId id="26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8"/>
    <p:restoredTop sz="94643"/>
  </p:normalViewPr>
  <p:slideViewPr>
    <p:cSldViewPr snapToGrid="0" snapToObjects="1">
      <p:cViewPr>
        <p:scale>
          <a:sx n="92" d="100"/>
          <a:sy n="92" d="100"/>
        </p:scale>
        <p:origin x="456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FDF8C5-3BF1-0148-A830-2AF5FA0F1929}" type="doc">
      <dgm:prSet loTypeId="urn:microsoft.com/office/officeart/2005/8/layout/cycle7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F6E394-227C-DB49-88BB-F8E3A97F298B}">
      <dgm:prSet phldrT="[Text]" custT="1"/>
      <dgm:spPr/>
      <dgm:t>
        <a:bodyPr/>
        <a:lstStyle/>
        <a:p>
          <a:pPr algn="ctr"/>
          <a:r>
            <a:rPr lang="en-US" sz="2000" b="1" dirty="0" smtClean="0"/>
            <a:t>Controller</a:t>
          </a:r>
          <a:endParaRPr lang="en-US" sz="2000" b="1" dirty="0"/>
        </a:p>
      </dgm:t>
    </dgm:pt>
    <dgm:pt modelId="{952C1203-0623-5042-906A-DBADC6CC783C}" type="parTrans" cxnId="{439095AF-8136-9C4A-8840-3E77BB3A4278}">
      <dgm:prSet/>
      <dgm:spPr/>
      <dgm:t>
        <a:bodyPr/>
        <a:lstStyle/>
        <a:p>
          <a:endParaRPr lang="en-US"/>
        </a:p>
      </dgm:t>
    </dgm:pt>
    <dgm:pt modelId="{82B3FB4D-1A40-2A4F-86A2-EDA5E3E8CA95}" type="sibTrans" cxnId="{439095AF-8136-9C4A-8840-3E77BB3A4278}">
      <dgm:prSet/>
      <dgm:spPr/>
      <dgm:t>
        <a:bodyPr/>
        <a:lstStyle/>
        <a:p>
          <a:endParaRPr lang="en-US"/>
        </a:p>
      </dgm:t>
    </dgm:pt>
    <dgm:pt modelId="{C25DA871-9390-4F49-9165-FEA19EAEDAD6}">
      <dgm:prSet phldrT="[Text]" custT="1"/>
      <dgm:spPr/>
      <dgm:t>
        <a:bodyPr/>
        <a:lstStyle/>
        <a:p>
          <a:pPr algn="ctr"/>
          <a:r>
            <a:rPr lang="en-US" sz="2000" b="1" dirty="0" smtClean="0"/>
            <a:t>View</a:t>
          </a:r>
          <a:endParaRPr lang="en-US" sz="2000" b="1" dirty="0"/>
        </a:p>
      </dgm:t>
    </dgm:pt>
    <dgm:pt modelId="{CAEDE6BE-4DBC-2144-B554-A60FDFCEFC63}" type="parTrans" cxnId="{24CC9B9D-17CF-9F4C-9FAD-70A63AC661CB}">
      <dgm:prSet/>
      <dgm:spPr/>
      <dgm:t>
        <a:bodyPr/>
        <a:lstStyle/>
        <a:p>
          <a:endParaRPr lang="en-US"/>
        </a:p>
      </dgm:t>
    </dgm:pt>
    <dgm:pt modelId="{7D92888A-94E1-874F-99F4-AAD20F52308C}" type="sibTrans" cxnId="{24CC9B9D-17CF-9F4C-9FAD-70A63AC661CB}">
      <dgm:prSet/>
      <dgm:spPr>
        <a:noFill/>
      </dgm:spPr>
      <dgm:t>
        <a:bodyPr/>
        <a:lstStyle/>
        <a:p>
          <a:endParaRPr lang="en-US"/>
        </a:p>
      </dgm:t>
    </dgm:pt>
    <dgm:pt modelId="{C21A54E0-F1A3-3448-91D3-28DB80ADDD60}">
      <dgm:prSet phldrT="[Text]" custT="1"/>
      <dgm:spPr/>
      <dgm:t>
        <a:bodyPr/>
        <a:lstStyle/>
        <a:p>
          <a:pPr algn="ctr"/>
          <a:r>
            <a:rPr lang="en-US" sz="2000" b="1" dirty="0" smtClean="0"/>
            <a:t>Model</a:t>
          </a:r>
          <a:endParaRPr lang="en-US" sz="2000" b="1" dirty="0"/>
        </a:p>
      </dgm:t>
    </dgm:pt>
    <dgm:pt modelId="{21FC1A68-250C-E64B-ADB7-890AC9F32CBD}" type="parTrans" cxnId="{A68F0551-CD66-054E-8101-EC9770A6396E}">
      <dgm:prSet/>
      <dgm:spPr/>
      <dgm:t>
        <a:bodyPr/>
        <a:lstStyle/>
        <a:p>
          <a:endParaRPr lang="en-US"/>
        </a:p>
      </dgm:t>
    </dgm:pt>
    <dgm:pt modelId="{02D521BB-9D6E-AE4A-BF01-69904886C38E}" type="sibTrans" cxnId="{A68F0551-CD66-054E-8101-EC9770A6396E}">
      <dgm:prSet/>
      <dgm:spPr/>
      <dgm:t>
        <a:bodyPr/>
        <a:lstStyle/>
        <a:p>
          <a:endParaRPr lang="en-US"/>
        </a:p>
      </dgm:t>
    </dgm:pt>
    <dgm:pt modelId="{916ECD92-7A02-5E4B-ADEB-2918DC3CD55C}">
      <dgm:prSet phldrT="[Text]" custT="1"/>
      <dgm:spPr/>
      <dgm:t>
        <a:bodyPr/>
        <a:lstStyle/>
        <a:p>
          <a:pPr algn="l"/>
          <a:r>
            <a:rPr lang="en-US" sz="1600" dirty="0" smtClean="0"/>
            <a:t>Home</a:t>
          </a:r>
          <a:endParaRPr lang="en-US" sz="1600" dirty="0"/>
        </a:p>
      </dgm:t>
    </dgm:pt>
    <dgm:pt modelId="{2FDBB221-967C-5E46-B7BA-7BD69CF9306B}" type="parTrans" cxnId="{4EB942E7-73A7-B64D-92F5-57337AACB3BA}">
      <dgm:prSet/>
      <dgm:spPr/>
      <dgm:t>
        <a:bodyPr/>
        <a:lstStyle/>
        <a:p>
          <a:endParaRPr lang="en-US"/>
        </a:p>
      </dgm:t>
    </dgm:pt>
    <dgm:pt modelId="{FB9E940C-20CF-5244-8B00-E91442118B85}" type="sibTrans" cxnId="{4EB942E7-73A7-B64D-92F5-57337AACB3BA}">
      <dgm:prSet/>
      <dgm:spPr/>
      <dgm:t>
        <a:bodyPr/>
        <a:lstStyle/>
        <a:p>
          <a:endParaRPr lang="en-US"/>
        </a:p>
      </dgm:t>
    </dgm:pt>
    <dgm:pt modelId="{BD4C8A68-C6CD-2F46-BE25-0DAAC161B703}">
      <dgm:prSet phldrT="[Text]" custT="1"/>
      <dgm:spPr/>
      <dgm:t>
        <a:bodyPr/>
        <a:lstStyle/>
        <a:p>
          <a:pPr algn="l"/>
          <a:r>
            <a:rPr lang="en-US" sz="1600" dirty="0" smtClean="0"/>
            <a:t>Goals</a:t>
          </a:r>
          <a:endParaRPr lang="en-US" sz="1600" dirty="0"/>
        </a:p>
      </dgm:t>
    </dgm:pt>
    <dgm:pt modelId="{B681CF90-C456-C145-B3B0-B2DF617594E5}" type="parTrans" cxnId="{5C33DB29-353F-304C-8DEA-0D7B287B26F3}">
      <dgm:prSet/>
      <dgm:spPr/>
      <dgm:t>
        <a:bodyPr/>
        <a:lstStyle/>
        <a:p>
          <a:endParaRPr lang="en-US"/>
        </a:p>
      </dgm:t>
    </dgm:pt>
    <dgm:pt modelId="{A7D1DC22-3B83-DD46-B0C7-C5678672CA70}" type="sibTrans" cxnId="{5C33DB29-353F-304C-8DEA-0D7B287B26F3}">
      <dgm:prSet/>
      <dgm:spPr/>
      <dgm:t>
        <a:bodyPr/>
        <a:lstStyle/>
        <a:p>
          <a:endParaRPr lang="en-US"/>
        </a:p>
      </dgm:t>
    </dgm:pt>
    <dgm:pt modelId="{0E4D7888-19F2-0849-9455-EBC0BFA3DE79}">
      <dgm:prSet phldrT="[Text]" custT="1"/>
      <dgm:spPr/>
      <dgm:t>
        <a:bodyPr/>
        <a:lstStyle/>
        <a:p>
          <a:pPr algn="l"/>
          <a:r>
            <a:rPr lang="en-US" sz="1600" dirty="0" smtClean="0"/>
            <a:t>Entries</a:t>
          </a:r>
          <a:endParaRPr lang="en-US" sz="1600" dirty="0"/>
        </a:p>
      </dgm:t>
    </dgm:pt>
    <dgm:pt modelId="{64E7D98B-B57C-1941-8E75-7C7A70D6AAD0}" type="parTrans" cxnId="{897B152F-4DD1-4F4D-BA76-449C10A3BBE0}">
      <dgm:prSet/>
      <dgm:spPr/>
      <dgm:t>
        <a:bodyPr/>
        <a:lstStyle/>
        <a:p>
          <a:endParaRPr lang="en-US"/>
        </a:p>
      </dgm:t>
    </dgm:pt>
    <dgm:pt modelId="{A621D469-B865-BD4A-B8CC-C3A5B275A9EE}" type="sibTrans" cxnId="{897B152F-4DD1-4F4D-BA76-449C10A3BBE0}">
      <dgm:prSet/>
      <dgm:spPr/>
      <dgm:t>
        <a:bodyPr/>
        <a:lstStyle/>
        <a:p>
          <a:endParaRPr lang="en-US"/>
        </a:p>
      </dgm:t>
    </dgm:pt>
    <dgm:pt modelId="{A3033D2A-55D9-0240-A10C-D55687930357}">
      <dgm:prSet phldrT="[Text]" custT="1"/>
      <dgm:spPr/>
      <dgm:t>
        <a:bodyPr/>
        <a:lstStyle/>
        <a:p>
          <a:pPr algn="l"/>
          <a:r>
            <a:rPr lang="en-US" sz="1600" dirty="0" smtClean="0"/>
            <a:t>Layouts</a:t>
          </a:r>
          <a:endParaRPr lang="en-US" sz="1600" dirty="0"/>
        </a:p>
      </dgm:t>
    </dgm:pt>
    <dgm:pt modelId="{5EF3D1CA-8285-D647-B6EE-FB3346FE218D}" type="parTrans" cxnId="{D624FB87-6929-B546-A3A7-6B82A6F275FD}">
      <dgm:prSet/>
      <dgm:spPr/>
      <dgm:t>
        <a:bodyPr/>
        <a:lstStyle/>
        <a:p>
          <a:endParaRPr lang="en-US"/>
        </a:p>
      </dgm:t>
    </dgm:pt>
    <dgm:pt modelId="{E91EE832-3B26-8B45-BF45-48D3DFC88AE2}" type="sibTrans" cxnId="{D624FB87-6929-B546-A3A7-6B82A6F275FD}">
      <dgm:prSet/>
      <dgm:spPr/>
      <dgm:t>
        <a:bodyPr/>
        <a:lstStyle/>
        <a:p>
          <a:endParaRPr lang="en-US"/>
        </a:p>
      </dgm:t>
    </dgm:pt>
    <dgm:pt modelId="{0F386312-2CC3-7141-84FA-87573BDAF383}">
      <dgm:prSet phldrT="[Text]" custT="1"/>
      <dgm:spPr/>
      <dgm:t>
        <a:bodyPr/>
        <a:lstStyle/>
        <a:p>
          <a:pPr algn="l"/>
          <a:r>
            <a:rPr lang="en-US" sz="1600" dirty="0" smtClean="0"/>
            <a:t>Home</a:t>
          </a:r>
          <a:endParaRPr lang="en-US" sz="1600" dirty="0"/>
        </a:p>
      </dgm:t>
    </dgm:pt>
    <dgm:pt modelId="{852AE919-DE99-304D-9CEC-CA8EF5B1F0EF}" type="parTrans" cxnId="{BF865890-628E-3745-BE75-FB7EB6118BB3}">
      <dgm:prSet/>
      <dgm:spPr/>
      <dgm:t>
        <a:bodyPr/>
        <a:lstStyle/>
        <a:p>
          <a:endParaRPr lang="en-US"/>
        </a:p>
      </dgm:t>
    </dgm:pt>
    <dgm:pt modelId="{824A92D6-B6C4-A441-B04B-9A22A44DDD83}" type="sibTrans" cxnId="{BF865890-628E-3745-BE75-FB7EB6118BB3}">
      <dgm:prSet/>
      <dgm:spPr/>
      <dgm:t>
        <a:bodyPr/>
        <a:lstStyle/>
        <a:p>
          <a:endParaRPr lang="en-US"/>
        </a:p>
      </dgm:t>
    </dgm:pt>
    <dgm:pt modelId="{F5594C39-B98E-B645-9950-735BA30F8E8C}">
      <dgm:prSet phldrT="[Text]" custT="1"/>
      <dgm:spPr/>
      <dgm:t>
        <a:bodyPr/>
        <a:lstStyle/>
        <a:p>
          <a:pPr algn="l"/>
          <a:r>
            <a:rPr lang="en-US" sz="1600" dirty="0" smtClean="0"/>
            <a:t>Users</a:t>
          </a:r>
          <a:endParaRPr lang="en-US" sz="1600" dirty="0"/>
        </a:p>
      </dgm:t>
    </dgm:pt>
    <dgm:pt modelId="{C803A8E6-23F6-E142-9AC1-9E66374B726D}" type="parTrans" cxnId="{2D771C96-352A-6446-8972-5DA18CD67DC2}">
      <dgm:prSet/>
      <dgm:spPr/>
      <dgm:t>
        <a:bodyPr/>
        <a:lstStyle/>
        <a:p>
          <a:endParaRPr lang="en-US"/>
        </a:p>
      </dgm:t>
    </dgm:pt>
    <dgm:pt modelId="{52A1E060-DAAA-9443-9AEB-C039D6F4E6CB}" type="sibTrans" cxnId="{2D771C96-352A-6446-8972-5DA18CD67DC2}">
      <dgm:prSet/>
      <dgm:spPr/>
      <dgm:t>
        <a:bodyPr/>
        <a:lstStyle/>
        <a:p>
          <a:endParaRPr lang="en-US"/>
        </a:p>
      </dgm:t>
    </dgm:pt>
    <dgm:pt modelId="{5476B833-8A93-7D4E-88B7-4D88C954B19C}">
      <dgm:prSet phldrT="[Text]" custT="1"/>
      <dgm:spPr/>
      <dgm:t>
        <a:bodyPr/>
        <a:lstStyle/>
        <a:p>
          <a:pPr algn="l"/>
          <a:r>
            <a:rPr lang="en-US" sz="1600" dirty="0" smtClean="0"/>
            <a:t>Goals</a:t>
          </a:r>
          <a:endParaRPr lang="en-US" sz="1600" dirty="0"/>
        </a:p>
      </dgm:t>
    </dgm:pt>
    <dgm:pt modelId="{283D7C26-8BB1-D644-92E0-4256CBC8EEAB}" type="parTrans" cxnId="{87E251B6-3176-6744-A5F7-24B6694E3D1F}">
      <dgm:prSet/>
      <dgm:spPr/>
      <dgm:t>
        <a:bodyPr/>
        <a:lstStyle/>
        <a:p>
          <a:endParaRPr lang="en-US"/>
        </a:p>
      </dgm:t>
    </dgm:pt>
    <dgm:pt modelId="{A66627DC-5498-5B4A-BCA7-0AF0DB67DDD9}" type="sibTrans" cxnId="{87E251B6-3176-6744-A5F7-24B6694E3D1F}">
      <dgm:prSet/>
      <dgm:spPr/>
      <dgm:t>
        <a:bodyPr/>
        <a:lstStyle/>
        <a:p>
          <a:endParaRPr lang="en-US"/>
        </a:p>
      </dgm:t>
    </dgm:pt>
    <dgm:pt modelId="{79501A34-D2BB-9749-83D7-6B7FFC0661F3}">
      <dgm:prSet phldrT="[Text]" custT="1"/>
      <dgm:spPr/>
      <dgm:t>
        <a:bodyPr/>
        <a:lstStyle/>
        <a:p>
          <a:pPr algn="l"/>
          <a:r>
            <a:rPr lang="en-US" sz="1600" dirty="0" smtClean="0"/>
            <a:t>Entries</a:t>
          </a:r>
        </a:p>
      </dgm:t>
    </dgm:pt>
    <dgm:pt modelId="{E9E4C34C-2A3C-7D44-BAA3-AAD003DDA5A3}" type="parTrans" cxnId="{3F9461E5-C6FC-8D4A-BD18-B3DB586896E8}">
      <dgm:prSet/>
      <dgm:spPr/>
      <dgm:t>
        <a:bodyPr/>
        <a:lstStyle/>
        <a:p>
          <a:endParaRPr lang="en-US"/>
        </a:p>
      </dgm:t>
    </dgm:pt>
    <dgm:pt modelId="{F2C57C73-7EFF-A44E-8F00-CA98274044DB}" type="sibTrans" cxnId="{3F9461E5-C6FC-8D4A-BD18-B3DB586896E8}">
      <dgm:prSet/>
      <dgm:spPr/>
      <dgm:t>
        <a:bodyPr/>
        <a:lstStyle/>
        <a:p>
          <a:endParaRPr lang="en-US"/>
        </a:p>
      </dgm:t>
    </dgm:pt>
    <dgm:pt modelId="{ECAEFA44-4957-DD4E-9EC7-3B8AFFE8F03D}">
      <dgm:prSet phldrT="[Text]" custT="1"/>
      <dgm:spPr/>
      <dgm:t>
        <a:bodyPr/>
        <a:lstStyle/>
        <a:p>
          <a:pPr algn="l"/>
          <a:r>
            <a:rPr lang="en-US" sz="1600" dirty="0" smtClean="0"/>
            <a:t>User</a:t>
          </a:r>
          <a:endParaRPr lang="en-US" sz="1600" dirty="0"/>
        </a:p>
      </dgm:t>
    </dgm:pt>
    <dgm:pt modelId="{2E56FF09-6D0A-A548-B846-6B17B91B1D79}" type="parTrans" cxnId="{1BDD6A9D-7B2C-F147-8B93-9690C055E093}">
      <dgm:prSet/>
      <dgm:spPr/>
      <dgm:t>
        <a:bodyPr/>
        <a:lstStyle/>
        <a:p>
          <a:endParaRPr lang="en-US"/>
        </a:p>
      </dgm:t>
    </dgm:pt>
    <dgm:pt modelId="{B98F66F2-62A4-7A4F-A76A-AB5EBDE10157}" type="sibTrans" cxnId="{1BDD6A9D-7B2C-F147-8B93-9690C055E093}">
      <dgm:prSet/>
      <dgm:spPr/>
      <dgm:t>
        <a:bodyPr/>
        <a:lstStyle/>
        <a:p>
          <a:endParaRPr lang="en-US"/>
        </a:p>
      </dgm:t>
    </dgm:pt>
    <dgm:pt modelId="{322C1E70-58F0-2444-82B9-2EF93C4E3587}">
      <dgm:prSet phldrT="[Text]" custT="1"/>
      <dgm:spPr/>
      <dgm:t>
        <a:bodyPr/>
        <a:lstStyle/>
        <a:p>
          <a:pPr algn="l"/>
          <a:r>
            <a:rPr lang="en-US" sz="1600" dirty="0" smtClean="0"/>
            <a:t>Goal</a:t>
          </a:r>
          <a:endParaRPr lang="en-US" sz="1600" dirty="0"/>
        </a:p>
      </dgm:t>
    </dgm:pt>
    <dgm:pt modelId="{3DAADC81-F98F-E649-914F-B54F4302D686}" type="parTrans" cxnId="{B49D9AFE-55F8-8248-9D10-1D92BA06FE04}">
      <dgm:prSet/>
      <dgm:spPr/>
      <dgm:t>
        <a:bodyPr/>
        <a:lstStyle/>
        <a:p>
          <a:endParaRPr lang="en-US"/>
        </a:p>
      </dgm:t>
    </dgm:pt>
    <dgm:pt modelId="{C468F150-2103-3A41-A4C7-73F5BAE2C496}" type="sibTrans" cxnId="{B49D9AFE-55F8-8248-9D10-1D92BA06FE04}">
      <dgm:prSet/>
      <dgm:spPr/>
      <dgm:t>
        <a:bodyPr/>
        <a:lstStyle/>
        <a:p>
          <a:endParaRPr lang="en-US"/>
        </a:p>
      </dgm:t>
    </dgm:pt>
    <dgm:pt modelId="{90BF0259-B653-D343-B3D9-53B2D661D792}">
      <dgm:prSet phldrT="[Text]" custT="1"/>
      <dgm:spPr/>
      <dgm:t>
        <a:bodyPr/>
        <a:lstStyle/>
        <a:p>
          <a:pPr algn="l"/>
          <a:r>
            <a:rPr lang="en-US" sz="1600" dirty="0" smtClean="0"/>
            <a:t>Entry</a:t>
          </a:r>
          <a:endParaRPr lang="en-US" sz="1600" dirty="0"/>
        </a:p>
      </dgm:t>
    </dgm:pt>
    <dgm:pt modelId="{8DA0D4A6-3720-5247-B09A-22331FBC6501}" type="parTrans" cxnId="{E4875718-4359-C847-A266-E0B696ECB966}">
      <dgm:prSet/>
      <dgm:spPr/>
      <dgm:t>
        <a:bodyPr/>
        <a:lstStyle/>
        <a:p>
          <a:endParaRPr lang="en-US"/>
        </a:p>
      </dgm:t>
    </dgm:pt>
    <dgm:pt modelId="{57F34B26-141D-D34D-9B01-C47A69D3BF6C}" type="sibTrans" cxnId="{E4875718-4359-C847-A266-E0B696ECB966}">
      <dgm:prSet/>
      <dgm:spPr/>
      <dgm:t>
        <a:bodyPr/>
        <a:lstStyle/>
        <a:p>
          <a:endParaRPr lang="en-US"/>
        </a:p>
      </dgm:t>
    </dgm:pt>
    <dgm:pt modelId="{40C8740C-D20E-6849-9D81-EE1A7B382A5A}">
      <dgm:prSet phldrT="[Text]" custT="1"/>
      <dgm:spPr/>
      <dgm:t>
        <a:bodyPr/>
        <a:lstStyle/>
        <a:p>
          <a:pPr algn="l"/>
          <a:r>
            <a:rPr lang="en-US" sz="1600" dirty="0" smtClean="0"/>
            <a:t>Application</a:t>
          </a:r>
          <a:endParaRPr lang="en-US" sz="2000" b="1" dirty="0"/>
        </a:p>
      </dgm:t>
    </dgm:pt>
    <dgm:pt modelId="{156975FF-FC8F-BC42-907A-0999888B2E6C}" type="parTrans" cxnId="{AE497691-12A0-644B-8A9B-7CD43475B532}">
      <dgm:prSet/>
      <dgm:spPr/>
      <dgm:t>
        <a:bodyPr/>
        <a:lstStyle/>
        <a:p>
          <a:endParaRPr lang="en-US"/>
        </a:p>
      </dgm:t>
    </dgm:pt>
    <dgm:pt modelId="{70719985-FECE-2743-AFD3-F7A0E77DA067}" type="sibTrans" cxnId="{AE497691-12A0-644B-8A9B-7CD43475B532}">
      <dgm:prSet/>
      <dgm:spPr/>
      <dgm:t>
        <a:bodyPr/>
        <a:lstStyle/>
        <a:p>
          <a:endParaRPr lang="en-US"/>
        </a:p>
      </dgm:t>
    </dgm:pt>
    <dgm:pt modelId="{F4277413-575A-FD42-A8A0-BE562F49A1F3}" type="pres">
      <dgm:prSet presAssocID="{F1FDF8C5-3BF1-0148-A830-2AF5FA0F1929}" presName="Name0" presStyleCnt="0">
        <dgm:presLayoutVars>
          <dgm:dir/>
          <dgm:resizeHandles val="exact"/>
        </dgm:presLayoutVars>
      </dgm:prSet>
      <dgm:spPr/>
    </dgm:pt>
    <dgm:pt modelId="{CA9DF486-C3A0-6A42-AB8B-C73D9E3A417B}" type="pres">
      <dgm:prSet presAssocID="{46F6E394-227C-DB49-88BB-F8E3A97F298B}" presName="node" presStyleLbl="node1" presStyleIdx="0" presStyleCnt="3" custScaleY="119353" custRadScaleRad="823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9C6AC5-F29A-BB4F-AAAE-42B5A3FF3498}" type="pres">
      <dgm:prSet presAssocID="{82B3FB4D-1A40-2A4F-86A2-EDA5E3E8CA95}" presName="sibTrans" presStyleLbl="sibTrans2D1" presStyleIdx="0" presStyleCnt="3" custAng="577954" custScaleX="84819" custLinFactNeighborX="5115"/>
      <dgm:spPr/>
    </dgm:pt>
    <dgm:pt modelId="{5D018A5C-7647-7C48-8D70-F2604E096796}" type="pres">
      <dgm:prSet presAssocID="{82B3FB4D-1A40-2A4F-86A2-EDA5E3E8CA95}" presName="connectorText" presStyleLbl="sibTrans2D1" presStyleIdx="0" presStyleCnt="3"/>
      <dgm:spPr/>
    </dgm:pt>
    <dgm:pt modelId="{BD424B58-7C4B-924F-A6D0-29AA3A6E0DA3}" type="pres">
      <dgm:prSet presAssocID="{C25DA871-9390-4F49-9165-FEA19EAEDAD6}" presName="node" presStyleLbl="node1" presStyleIdx="1" presStyleCnt="3" custScaleY="137330" custRadScaleRad="94542" custRadScaleInc="-92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F6FBD4-145B-5049-B0D0-74F575A69218}" type="pres">
      <dgm:prSet presAssocID="{7D92888A-94E1-874F-99F4-AAD20F52308C}" presName="sibTrans" presStyleLbl="sibTrans2D1" presStyleIdx="1" presStyleCnt="3"/>
      <dgm:spPr/>
    </dgm:pt>
    <dgm:pt modelId="{02EE73D7-6C71-5C46-B588-F2F53E7CFC1B}" type="pres">
      <dgm:prSet presAssocID="{7D92888A-94E1-874F-99F4-AAD20F52308C}" presName="connectorText" presStyleLbl="sibTrans2D1" presStyleIdx="1" presStyleCnt="3"/>
      <dgm:spPr/>
    </dgm:pt>
    <dgm:pt modelId="{16D2087C-AD30-4D47-8459-3242BC07C7A4}" type="pres">
      <dgm:prSet presAssocID="{C21A54E0-F1A3-3448-91D3-28DB80ADDD60}" presName="node" presStyleLbl="node1" presStyleIdx="2" presStyleCnt="3" custScaleY="132997" custRadScaleRad="95488" custRadScaleInc="84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77CF13-8F28-954E-8B0C-22AC9F9E93CF}" type="pres">
      <dgm:prSet presAssocID="{02D521BB-9D6E-AE4A-BF01-69904886C38E}" presName="sibTrans" presStyleLbl="sibTrans2D1" presStyleIdx="2" presStyleCnt="3" custAng="21034756" custScaleX="86265" custLinFactNeighborX="-5115"/>
      <dgm:spPr/>
      <dgm:t>
        <a:bodyPr/>
        <a:lstStyle/>
        <a:p>
          <a:endParaRPr lang="en-US"/>
        </a:p>
      </dgm:t>
    </dgm:pt>
    <dgm:pt modelId="{00FAAA09-DE32-0E41-8978-A0DCD42450DC}" type="pres">
      <dgm:prSet presAssocID="{02D521BB-9D6E-AE4A-BF01-69904886C38E}" presName="connectorText" presStyleLbl="sibTrans2D1" presStyleIdx="2" presStyleCnt="3"/>
      <dgm:spPr/>
    </dgm:pt>
  </dgm:ptLst>
  <dgm:cxnLst>
    <dgm:cxn modelId="{413AEA23-D6C8-D74C-B211-A27DFBC931F1}" type="presOf" srcId="{90BF0259-B653-D343-B3D9-53B2D661D792}" destId="{16D2087C-AD30-4D47-8459-3242BC07C7A4}" srcOrd="0" destOrd="3" presId="urn:microsoft.com/office/officeart/2005/8/layout/cycle7"/>
    <dgm:cxn modelId="{3625FCE7-11BA-A843-93D5-25019BF39257}" type="presOf" srcId="{0E4D7888-19F2-0849-9455-EBC0BFA3DE79}" destId="{CA9DF486-C3A0-6A42-AB8B-C73D9E3A417B}" srcOrd="0" destOrd="4" presId="urn:microsoft.com/office/officeart/2005/8/layout/cycle7"/>
    <dgm:cxn modelId="{77C7A835-51EE-3946-BB97-6FC628AB17BD}" type="presOf" srcId="{40C8740C-D20E-6849-9D81-EE1A7B382A5A}" destId="{CA9DF486-C3A0-6A42-AB8B-C73D9E3A417B}" srcOrd="0" destOrd="1" presId="urn:microsoft.com/office/officeart/2005/8/layout/cycle7"/>
    <dgm:cxn modelId="{897B152F-4DD1-4F4D-BA76-449C10A3BBE0}" srcId="{46F6E394-227C-DB49-88BB-F8E3A97F298B}" destId="{0E4D7888-19F2-0849-9455-EBC0BFA3DE79}" srcOrd="3" destOrd="0" parTransId="{64E7D98B-B57C-1941-8E75-7C7A70D6AAD0}" sibTransId="{A621D469-B865-BD4A-B8CC-C3A5B275A9EE}"/>
    <dgm:cxn modelId="{C3F2C9CE-8571-F646-BB84-704F309E3618}" type="presOf" srcId="{ECAEFA44-4957-DD4E-9EC7-3B8AFFE8F03D}" destId="{16D2087C-AD30-4D47-8459-3242BC07C7A4}" srcOrd="0" destOrd="1" presId="urn:microsoft.com/office/officeart/2005/8/layout/cycle7"/>
    <dgm:cxn modelId="{24CC9B9D-17CF-9F4C-9FAD-70A63AC661CB}" srcId="{F1FDF8C5-3BF1-0148-A830-2AF5FA0F1929}" destId="{C25DA871-9390-4F49-9165-FEA19EAEDAD6}" srcOrd="1" destOrd="0" parTransId="{CAEDE6BE-4DBC-2144-B554-A60FDFCEFC63}" sibTransId="{7D92888A-94E1-874F-99F4-AAD20F52308C}"/>
    <dgm:cxn modelId="{E94E874A-CF72-774A-9A18-59603591BC47}" type="presOf" srcId="{46F6E394-227C-DB49-88BB-F8E3A97F298B}" destId="{CA9DF486-C3A0-6A42-AB8B-C73D9E3A417B}" srcOrd="0" destOrd="0" presId="urn:microsoft.com/office/officeart/2005/8/layout/cycle7"/>
    <dgm:cxn modelId="{5C33DB29-353F-304C-8DEA-0D7B287B26F3}" srcId="{46F6E394-227C-DB49-88BB-F8E3A97F298B}" destId="{BD4C8A68-C6CD-2F46-BE25-0DAAC161B703}" srcOrd="2" destOrd="0" parTransId="{B681CF90-C456-C145-B3B0-B2DF617594E5}" sibTransId="{A7D1DC22-3B83-DD46-B0C7-C5678672CA70}"/>
    <dgm:cxn modelId="{386C516A-E133-7B46-B3B4-681DD3A19749}" type="presOf" srcId="{C25DA871-9390-4F49-9165-FEA19EAEDAD6}" destId="{BD424B58-7C4B-924F-A6D0-29AA3A6E0DA3}" srcOrd="0" destOrd="0" presId="urn:microsoft.com/office/officeart/2005/8/layout/cycle7"/>
    <dgm:cxn modelId="{882E81BB-6343-E146-8D03-7D4D900BEE25}" type="presOf" srcId="{7D92888A-94E1-874F-99F4-AAD20F52308C}" destId="{FFF6FBD4-145B-5049-B0D0-74F575A69218}" srcOrd="0" destOrd="0" presId="urn:microsoft.com/office/officeart/2005/8/layout/cycle7"/>
    <dgm:cxn modelId="{87E251B6-3176-6744-A5F7-24B6694E3D1F}" srcId="{C25DA871-9390-4F49-9165-FEA19EAEDAD6}" destId="{5476B833-8A93-7D4E-88B7-4D88C954B19C}" srcOrd="3" destOrd="0" parTransId="{283D7C26-8BB1-D644-92E0-4256CBC8EEAB}" sibTransId="{A66627DC-5498-5B4A-BCA7-0AF0DB67DDD9}"/>
    <dgm:cxn modelId="{2D771C96-352A-6446-8972-5DA18CD67DC2}" srcId="{C25DA871-9390-4F49-9165-FEA19EAEDAD6}" destId="{F5594C39-B98E-B645-9950-735BA30F8E8C}" srcOrd="2" destOrd="0" parTransId="{C803A8E6-23F6-E142-9AC1-9E66374B726D}" sibTransId="{52A1E060-DAAA-9443-9AEB-C039D6F4E6CB}"/>
    <dgm:cxn modelId="{D624FB87-6929-B546-A3A7-6B82A6F275FD}" srcId="{C25DA871-9390-4F49-9165-FEA19EAEDAD6}" destId="{A3033D2A-55D9-0240-A10C-D55687930357}" srcOrd="0" destOrd="0" parTransId="{5EF3D1CA-8285-D647-B6EE-FB3346FE218D}" sibTransId="{E91EE832-3B26-8B45-BF45-48D3DFC88AE2}"/>
    <dgm:cxn modelId="{610941E7-3531-E943-8531-89F033A6464D}" type="presOf" srcId="{82B3FB4D-1A40-2A4F-86A2-EDA5E3E8CA95}" destId="{099C6AC5-F29A-BB4F-AAAE-42B5A3FF3498}" srcOrd="0" destOrd="0" presId="urn:microsoft.com/office/officeart/2005/8/layout/cycle7"/>
    <dgm:cxn modelId="{88665C7E-2FAD-104F-995A-CF51B66F6C5D}" type="presOf" srcId="{322C1E70-58F0-2444-82B9-2EF93C4E3587}" destId="{16D2087C-AD30-4D47-8459-3242BC07C7A4}" srcOrd="0" destOrd="2" presId="urn:microsoft.com/office/officeart/2005/8/layout/cycle7"/>
    <dgm:cxn modelId="{E4875718-4359-C847-A266-E0B696ECB966}" srcId="{C21A54E0-F1A3-3448-91D3-28DB80ADDD60}" destId="{90BF0259-B653-D343-B3D9-53B2D661D792}" srcOrd="2" destOrd="0" parTransId="{8DA0D4A6-3720-5247-B09A-22331FBC6501}" sibTransId="{57F34B26-141D-D34D-9B01-C47A69D3BF6C}"/>
    <dgm:cxn modelId="{439095AF-8136-9C4A-8840-3E77BB3A4278}" srcId="{F1FDF8C5-3BF1-0148-A830-2AF5FA0F1929}" destId="{46F6E394-227C-DB49-88BB-F8E3A97F298B}" srcOrd="0" destOrd="0" parTransId="{952C1203-0623-5042-906A-DBADC6CC783C}" sibTransId="{82B3FB4D-1A40-2A4F-86A2-EDA5E3E8CA95}"/>
    <dgm:cxn modelId="{BF865890-628E-3745-BE75-FB7EB6118BB3}" srcId="{C25DA871-9390-4F49-9165-FEA19EAEDAD6}" destId="{0F386312-2CC3-7141-84FA-87573BDAF383}" srcOrd="1" destOrd="0" parTransId="{852AE919-DE99-304D-9CEC-CA8EF5B1F0EF}" sibTransId="{824A92D6-B6C4-A441-B04B-9A22A44DDD83}"/>
    <dgm:cxn modelId="{B49D9AFE-55F8-8248-9D10-1D92BA06FE04}" srcId="{C21A54E0-F1A3-3448-91D3-28DB80ADDD60}" destId="{322C1E70-58F0-2444-82B9-2EF93C4E3587}" srcOrd="1" destOrd="0" parTransId="{3DAADC81-F98F-E649-914F-B54F4302D686}" sibTransId="{C468F150-2103-3A41-A4C7-73F5BAE2C496}"/>
    <dgm:cxn modelId="{3F9461E5-C6FC-8D4A-BD18-B3DB586896E8}" srcId="{C25DA871-9390-4F49-9165-FEA19EAEDAD6}" destId="{79501A34-D2BB-9749-83D7-6B7FFC0661F3}" srcOrd="4" destOrd="0" parTransId="{E9E4C34C-2A3C-7D44-BAA3-AAD003DDA5A3}" sibTransId="{F2C57C73-7EFF-A44E-8F00-CA98274044DB}"/>
    <dgm:cxn modelId="{744F02D0-EB56-F541-AF76-A16A50773F4A}" type="presOf" srcId="{A3033D2A-55D9-0240-A10C-D55687930357}" destId="{BD424B58-7C4B-924F-A6D0-29AA3A6E0DA3}" srcOrd="0" destOrd="1" presId="urn:microsoft.com/office/officeart/2005/8/layout/cycle7"/>
    <dgm:cxn modelId="{7123EA1B-E52C-E747-92DE-2075034F2266}" type="presOf" srcId="{F1FDF8C5-3BF1-0148-A830-2AF5FA0F1929}" destId="{F4277413-575A-FD42-A8A0-BE562F49A1F3}" srcOrd="0" destOrd="0" presId="urn:microsoft.com/office/officeart/2005/8/layout/cycle7"/>
    <dgm:cxn modelId="{F8BA5307-BDD5-7B4A-A178-944674F2524D}" type="presOf" srcId="{02D521BB-9D6E-AE4A-BF01-69904886C38E}" destId="{6077CF13-8F28-954E-8B0C-22AC9F9E93CF}" srcOrd="0" destOrd="0" presId="urn:microsoft.com/office/officeart/2005/8/layout/cycle7"/>
    <dgm:cxn modelId="{CEB0D67F-B68E-0242-BC49-296A1B46B2DA}" type="presOf" srcId="{82B3FB4D-1A40-2A4F-86A2-EDA5E3E8CA95}" destId="{5D018A5C-7647-7C48-8D70-F2604E096796}" srcOrd="1" destOrd="0" presId="urn:microsoft.com/office/officeart/2005/8/layout/cycle7"/>
    <dgm:cxn modelId="{9C69C240-398A-9F49-AE2A-8957FABE77F2}" type="presOf" srcId="{916ECD92-7A02-5E4B-ADEB-2918DC3CD55C}" destId="{CA9DF486-C3A0-6A42-AB8B-C73D9E3A417B}" srcOrd="0" destOrd="2" presId="urn:microsoft.com/office/officeart/2005/8/layout/cycle7"/>
    <dgm:cxn modelId="{EB06170F-F583-3F41-8477-669B6BAA3057}" type="presOf" srcId="{5476B833-8A93-7D4E-88B7-4D88C954B19C}" destId="{BD424B58-7C4B-924F-A6D0-29AA3A6E0DA3}" srcOrd="0" destOrd="4" presId="urn:microsoft.com/office/officeart/2005/8/layout/cycle7"/>
    <dgm:cxn modelId="{7AABBF30-6962-6444-ACDB-94D0F5194570}" type="presOf" srcId="{7D92888A-94E1-874F-99F4-AAD20F52308C}" destId="{02EE73D7-6C71-5C46-B588-F2F53E7CFC1B}" srcOrd="1" destOrd="0" presId="urn:microsoft.com/office/officeart/2005/8/layout/cycle7"/>
    <dgm:cxn modelId="{A68F0551-CD66-054E-8101-EC9770A6396E}" srcId="{F1FDF8C5-3BF1-0148-A830-2AF5FA0F1929}" destId="{C21A54E0-F1A3-3448-91D3-28DB80ADDD60}" srcOrd="2" destOrd="0" parTransId="{21FC1A68-250C-E64B-ADB7-890AC9F32CBD}" sibTransId="{02D521BB-9D6E-AE4A-BF01-69904886C38E}"/>
    <dgm:cxn modelId="{066B4F64-A233-F842-836A-5C91E87AA49C}" type="presOf" srcId="{BD4C8A68-C6CD-2F46-BE25-0DAAC161B703}" destId="{CA9DF486-C3A0-6A42-AB8B-C73D9E3A417B}" srcOrd="0" destOrd="3" presId="urn:microsoft.com/office/officeart/2005/8/layout/cycle7"/>
    <dgm:cxn modelId="{AE497691-12A0-644B-8A9B-7CD43475B532}" srcId="{46F6E394-227C-DB49-88BB-F8E3A97F298B}" destId="{40C8740C-D20E-6849-9D81-EE1A7B382A5A}" srcOrd="0" destOrd="0" parTransId="{156975FF-FC8F-BC42-907A-0999888B2E6C}" sibTransId="{70719985-FECE-2743-AFD3-F7A0E77DA067}"/>
    <dgm:cxn modelId="{1BDD6A9D-7B2C-F147-8B93-9690C055E093}" srcId="{C21A54E0-F1A3-3448-91D3-28DB80ADDD60}" destId="{ECAEFA44-4957-DD4E-9EC7-3B8AFFE8F03D}" srcOrd="0" destOrd="0" parTransId="{2E56FF09-6D0A-A548-B846-6B17B91B1D79}" sibTransId="{B98F66F2-62A4-7A4F-A76A-AB5EBDE10157}"/>
    <dgm:cxn modelId="{4EB942E7-73A7-B64D-92F5-57337AACB3BA}" srcId="{46F6E394-227C-DB49-88BB-F8E3A97F298B}" destId="{916ECD92-7A02-5E4B-ADEB-2918DC3CD55C}" srcOrd="1" destOrd="0" parTransId="{2FDBB221-967C-5E46-B7BA-7BD69CF9306B}" sibTransId="{FB9E940C-20CF-5244-8B00-E91442118B85}"/>
    <dgm:cxn modelId="{FD1FDC2B-AF2B-0748-82EA-FADAEBA6B99A}" type="presOf" srcId="{79501A34-D2BB-9749-83D7-6B7FFC0661F3}" destId="{BD424B58-7C4B-924F-A6D0-29AA3A6E0DA3}" srcOrd="0" destOrd="5" presId="urn:microsoft.com/office/officeart/2005/8/layout/cycle7"/>
    <dgm:cxn modelId="{775DFD4A-828C-314C-BD31-D8A36D3683AB}" type="presOf" srcId="{F5594C39-B98E-B645-9950-735BA30F8E8C}" destId="{BD424B58-7C4B-924F-A6D0-29AA3A6E0DA3}" srcOrd="0" destOrd="3" presId="urn:microsoft.com/office/officeart/2005/8/layout/cycle7"/>
    <dgm:cxn modelId="{C97623DE-A426-FF48-B163-84F9D2DA4F8B}" type="presOf" srcId="{02D521BB-9D6E-AE4A-BF01-69904886C38E}" destId="{00FAAA09-DE32-0E41-8978-A0DCD42450DC}" srcOrd="1" destOrd="0" presId="urn:microsoft.com/office/officeart/2005/8/layout/cycle7"/>
    <dgm:cxn modelId="{769EAF18-E7FC-EE4F-9381-ECB4F437283B}" type="presOf" srcId="{0F386312-2CC3-7141-84FA-87573BDAF383}" destId="{BD424B58-7C4B-924F-A6D0-29AA3A6E0DA3}" srcOrd="0" destOrd="2" presId="urn:microsoft.com/office/officeart/2005/8/layout/cycle7"/>
    <dgm:cxn modelId="{205814AF-D8A1-CB44-9C8C-F63C2543C3FB}" type="presOf" srcId="{C21A54E0-F1A3-3448-91D3-28DB80ADDD60}" destId="{16D2087C-AD30-4D47-8459-3242BC07C7A4}" srcOrd="0" destOrd="0" presId="urn:microsoft.com/office/officeart/2005/8/layout/cycle7"/>
    <dgm:cxn modelId="{D26C9AB8-35FF-464C-9800-20513D8C89B5}" type="presParOf" srcId="{F4277413-575A-FD42-A8A0-BE562F49A1F3}" destId="{CA9DF486-C3A0-6A42-AB8B-C73D9E3A417B}" srcOrd="0" destOrd="0" presId="urn:microsoft.com/office/officeart/2005/8/layout/cycle7"/>
    <dgm:cxn modelId="{6000B9B2-EE47-C144-BD1A-39060FC521CA}" type="presParOf" srcId="{F4277413-575A-FD42-A8A0-BE562F49A1F3}" destId="{099C6AC5-F29A-BB4F-AAAE-42B5A3FF3498}" srcOrd="1" destOrd="0" presId="urn:microsoft.com/office/officeart/2005/8/layout/cycle7"/>
    <dgm:cxn modelId="{05DD4B05-E05D-A94B-8433-8826AE0C437A}" type="presParOf" srcId="{099C6AC5-F29A-BB4F-AAAE-42B5A3FF3498}" destId="{5D018A5C-7647-7C48-8D70-F2604E096796}" srcOrd="0" destOrd="0" presId="urn:microsoft.com/office/officeart/2005/8/layout/cycle7"/>
    <dgm:cxn modelId="{8ED1FC4B-B60B-BC46-8EA4-A7BF3728C1A7}" type="presParOf" srcId="{F4277413-575A-FD42-A8A0-BE562F49A1F3}" destId="{BD424B58-7C4B-924F-A6D0-29AA3A6E0DA3}" srcOrd="2" destOrd="0" presId="urn:microsoft.com/office/officeart/2005/8/layout/cycle7"/>
    <dgm:cxn modelId="{11E1A100-C09A-C34D-BC31-2A40621EE8EF}" type="presParOf" srcId="{F4277413-575A-FD42-A8A0-BE562F49A1F3}" destId="{FFF6FBD4-145B-5049-B0D0-74F575A69218}" srcOrd="3" destOrd="0" presId="urn:microsoft.com/office/officeart/2005/8/layout/cycle7"/>
    <dgm:cxn modelId="{8027FC1F-4FAD-FF4B-B2B7-4D10FFF016F5}" type="presParOf" srcId="{FFF6FBD4-145B-5049-B0D0-74F575A69218}" destId="{02EE73D7-6C71-5C46-B588-F2F53E7CFC1B}" srcOrd="0" destOrd="0" presId="urn:microsoft.com/office/officeart/2005/8/layout/cycle7"/>
    <dgm:cxn modelId="{064590D0-C29B-3C44-983B-1E7AFCD9375E}" type="presParOf" srcId="{F4277413-575A-FD42-A8A0-BE562F49A1F3}" destId="{16D2087C-AD30-4D47-8459-3242BC07C7A4}" srcOrd="4" destOrd="0" presId="urn:microsoft.com/office/officeart/2005/8/layout/cycle7"/>
    <dgm:cxn modelId="{B35987ED-DE4F-8D4B-8834-70A721F47B90}" type="presParOf" srcId="{F4277413-575A-FD42-A8A0-BE562F49A1F3}" destId="{6077CF13-8F28-954E-8B0C-22AC9F9E93CF}" srcOrd="5" destOrd="0" presId="urn:microsoft.com/office/officeart/2005/8/layout/cycle7"/>
    <dgm:cxn modelId="{AB1D8FDE-EF38-9140-93EF-C1A2C5A4DF1B}" type="presParOf" srcId="{6077CF13-8F28-954E-8B0C-22AC9F9E93CF}" destId="{00FAAA09-DE32-0E41-8978-A0DCD42450DC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9DF486-C3A0-6A42-AB8B-C73D9E3A417B}">
      <dsp:nvSpPr>
        <dsp:cNvPr id="0" name=""/>
        <dsp:cNvSpPr/>
      </dsp:nvSpPr>
      <dsp:spPr>
        <a:xfrm>
          <a:off x="2606296" y="261919"/>
          <a:ext cx="2677569" cy="15978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Controller</a:t>
          </a:r>
          <a:endParaRPr lang="en-US" sz="20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Application</a:t>
          </a:r>
          <a:endParaRPr lang="en-US" sz="20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Home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Goals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Entries</a:t>
          </a:r>
          <a:endParaRPr lang="en-US" sz="1600" kern="1200" dirty="0"/>
        </a:p>
      </dsp:txBody>
      <dsp:txXfrm>
        <a:off x="2653096" y="308719"/>
        <a:ext cx="2583969" cy="1504280"/>
      </dsp:txXfrm>
    </dsp:sp>
    <dsp:sp modelId="{099C6AC5-F29A-BB4F-AAAE-42B5A3FF3498}">
      <dsp:nvSpPr>
        <dsp:cNvPr id="0" name=""/>
        <dsp:cNvSpPr/>
      </dsp:nvSpPr>
      <dsp:spPr>
        <a:xfrm rot="3859033">
          <a:off x="4495314" y="2315989"/>
          <a:ext cx="1148370" cy="468574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4635886" y="2409704"/>
        <a:ext cx="867226" cy="281144"/>
      </dsp:txXfrm>
    </dsp:sp>
    <dsp:sp modelId="{BD424B58-7C4B-924F-A6D0-29AA3A6E0DA3}">
      <dsp:nvSpPr>
        <dsp:cNvPr id="0" name=""/>
        <dsp:cNvSpPr/>
      </dsp:nvSpPr>
      <dsp:spPr>
        <a:xfrm>
          <a:off x="4801879" y="3240755"/>
          <a:ext cx="2677569" cy="18385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View</a:t>
          </a:r>
          <a:endParaRPr lang="en-US" sz="20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Layouts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Home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Users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Goals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Entries</a:t>
          </a:r>
        </a:p>
      </dsp:txBody>
      <dsp:txXfrm>
        <a:off x="4855728" y="3294604"/>
        <a:ext cx="2569871" cy="1730855"/>
      </dsp:txXfrm>
    </dsp:sp>
    <dsp:sp modelId="{FFF6FBD4-145B-5049-B0D0-74F575A69218}">
      <dsp:nvSpPr>
        <dsp:cNvPr id="0" name=""/>
        <dsp:cNvSpPr/>
      </dsp:nvSpPr>
      <dsp:spPr>
        <a:xfrm rot="10778382">
          <a:off x="3261213" y="3939594"/>
          <a:ext cx="1353906" cy="468574"/>
        </a:xfrm>
        <a:prstGeom prst="left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10800000">
        <a:off x="3401785" y="4033309"/>
        <a:ext cx="1072762" cy="281144"/>
      </dsp:txXfrm>
    </dsp:sp>
    <dsp:sp modelId="{16D2087C-AD30-4D47-8459-3242BC07C7A4}">
      <dsp:nvSpPr>
        <dsp:cNvPr id="0" name=""/>
        <dsp:cNvSpPr/>
      </dsp:nvSpPr>
      <dsp:spPr>
        <a:xfrm>
          <a:off x="396883" y="3297460"/>
          <a:ext cx="2677569" cy="17805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Model</a:t>
          </a:r>
          <a:endParaRPr lang="en-US" sz="20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User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Goal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Entry</a:t>
          </a:r>
          <a:endParaRPr lang="en-US" sz="1600" kern="1200" dirty="0"/>
        </a:p>
      </dsp:txBody>
      <dsp:txXfrm>
        <a:off x="449033" y="3349610"/>
        <a:ext cx="2573269" cy="1676243"/>
      </dsp:txXfrm>
    </dsp:sp>
    <dsp:sp modelId="{6077CF13-8F28-954E-8B0C-22AC9F9E93CF}">
      <dsp:nvSpPr>
        <dsp:cNvPr id="0" name=""/>
        <dsp:cNvSpPr/>
      </dsp:nvSpPr>
      <dsp:spPr>
        <a:xfrm rot="17749432">
          <a:off x="2219415" y="2344342"/>
          <a:ext cx="1167947" cy="468574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2359987" y="2438057"/>
        <a:ext cx="886803" cy="2811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12/6/15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12/6/15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12/6/15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12/6/15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12/6/15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12/6/15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12/6/15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12/6/15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12/6/15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12/6/15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12/6/15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12/6/15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12/6/15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12/6/15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12/6/15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12/6/15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12/6/15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12/6/15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714" y="2292370"/>
            <a:ext cx="10755085" cy="1641490"/>
          </a:xfrm>
        </p:spPr>
        <p:txBody>
          <a:bodyPr>
            <a:normAutofit/>
          </a:bodyPr>
          <a:lstStyle/>
          <a:p>
            <a:r>
              <a:rPr lang="en-US" sz="8800" dirty="0" smtClean="0"/>
              <a:t>Fitness Challenge Tracker</a:t>
            </a:r>
            <a:endParaRPr lang="en-US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8714" y="3933860"/>
            <a:ext cx="10755085" cy="754025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dirty="0" err="1" smtClean="0"/>
              <a:t>BitsPlease</a:t>
            </a:r>
            <a:endParaRPr lang="en-US" dirty="0"/>
          </a:p>
          <a:p>
            <a:pPr algn="ctr"/>
            <a:r>
              <a:rPr lang="en-US" dirty="0" smtClean="0"/>
              <a:t>Kyla Bouldin, Evan Clark, </a:t>
            </a:r>
            <a:r>
              <a:rPr lang="en-US" dirty="0" err="1" smtClean="0"/>
              <a:t>Pallavi</a:t>
            </a:r>
            <a:r>
              <a:rPr lang="en-US" dirty="0"/>
              <a:t> </a:t>
            </a:r>
            <a:r>
              <a:rPr lang="en-US" dirty="0" err="1" smtClean="0"/>
              <a:t>Kalva</a:t>
            </a:r>
            <a:r>
              <a:rPr lang="en-US" dirty="0" smtClean="0"/>
              <a:t>, Matt </a:t>
            </a:r>
            <a:r>
              <a:rPr lang="en-US" dirty="0" err="1" smtClean="0"/>
              <a:t>LeDonne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211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107475"/>
              </p:ext>
            </p:extLst>
          </p:nvPr>
        </p:nvGraphicFramePr>
        <p:xfrm>
          <a:off x="838200" y="1815379"/>
          <a:ext cx="3692236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7073"/>
                <a:gridCol w="2175163"/>
              </a:tblGrid>
              <a:tr h="225832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Type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Name</a:t>
                      </a:r>
                      <a:endParaRPr lang="en-US" sz="1500" dirty="0"/>
                    </a:p>
                  </a:txBody>
                  <a:tcPr/>
                </a:tc>
              </a:tr>
              <a:tr h="225832"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string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email</a:t>
                      </a:r>
                      <a:endParaRPr lang="en-US" sz="1500" b="1" dirty="0"/>
                    </a:p>
                  </a:txBody>
                  <a:tcPr/>
                </a:tc>
              </a:tr>
              <a:tr h="225832"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string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encrypted-password</a:t>
                      </a:r>
                      <a:endParaRPr lang="en-US" sz="1500" b="1" dirty="0"/>
                    </a:p>
                  </a:txBody>
                  <a:tcPr/>
                </a:tc>
              </a:tr>
              <a:tr h="225832"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string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dirty="0" err="1" smtClean="0"/>
                        <a:t>first_name</a:t>
                      </a:r>
                      <a:endParaRPr lang="en-US" sz="1500" b="1" dirty="0"/>
                    </a:p>
                  </a:txBody>
                  <a:tcPr/>
                </a:tc>
              </a:tr>
              <a:tr h="225832"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string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dirty="0" err="1" smtClean="0"/>
                        <a:t>last_name</a:t>
                      </a:r>
                      <a:endParaRPr lang="en-US" sz="1500" b="1" dirty="0"/>
                    </a:p>
                  </a:txBody>
                  <a:tcPr/>
                </a:tc>
              </a:tr>
              <a:tr h="225832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string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reset_password_token</a:t>
                      </a:r>
                      <a:endParaRPr lang="en-US" sz="1500" dirty="0"/>
                    </a:p>
                  </a:txBody>
                  <a:tcPr/>
                </a:tc>
              </a:tr>
              <a:tr h="225832"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datetime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reset_password_sent_at</a:t>
                      </a:r>
                      <a:endParaRPr lang="en-US" sz="1500" dirty="0"/>
                    </a:p>
                  </a:txBody>
                  <a:tcPr/>
                </a:tc>
              </a:tr>
              <a:tr h="225832"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datetime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remember</a:t>
                      </a:r>
                      <a:r>
                        <a:rPr lang="en-US" sz="1500" baseline="0" dirty="0" err="1" smtClean="0"/>
                        <a:t>_created_at</a:t>
                      </a:r>
                      <a:endParaRPr lang="en-US" sz="1500" dirty="0"/>
                    </a:p>
                  </a:txBody>
                  <a:tcPr/>
                </a:tc>
              </a:tr>
              <a:tr h="225832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integer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sign_in_count</a:t>
                      </a:r>
                      <a:endParaRPr lang="en-US" sz="1500" dirty="0"/>
                    </a:p>
                  </a:txBody>
                  <a:tcPr/>
                </a:tc>
              </a:tr>
              <a:tr h="225832"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datetime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current_sign_in_at</a:t>
                      </a:r>
                      <a:endParaRPr lang="en-US" sz="1500" dirty="0"/>
                    </a:p>
                  </a:txBody>
                  <a:tcPr/>
                </a:tc>
              </a:tr>
              <a:tr h="225832"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datetime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last_sign_in_at</a:t>
                      </a:r>
                      <a:endParaRPr lang="en-US" sz="1500" dirty="0"/>
                    </a:p>
                  </a:txBody>
                  <a:tcPr/>
                </a:tc>
              </a:tr>
              <a:tr h="225832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string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current_sign_in_ip</a:t>
                      </a:r>
                      <a:endParaRPr lang="en-US" sz="1500" dirty="0"/>
                    </a:p>
                  </a:txBody>
                  <a:tcPr/>
                </a:tc>
              </a:tr>
              <a:tr h="225832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string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last_sign_in_ip</a:t>
                      </a:r>
                      <a:endParaRPr lang="en-US" sz="1500" dirty="0"/>
                    </a:p>
                  </a:txBody>
                  <a:tcPr/>
                </a:tc>
              </a:tr>
              <a:tr h="225832"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datetime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created_at</a:t>
                      </a:r>
                      <a:endParaRPr lang="en-US" sz="1500" dirty="0"/>
                    </a:p>
                  </a:txBody>
                  <a:tcPr/>
                </a:tc>
              </a:tr>
              <a:tr h="225832"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datetime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updated_at</a:t>
                      </a:r>
                      <a:endParaRPr lang="en-US" sz="1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1383702"/>
            <a:ext cx="3261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Automatically created by Devise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24945" y="1815379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24945" y="2452688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033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11652"/>
              </p:ext>
            </p:extLst>
          </p:nvPr>
        </p:nvGraphicFramePr>
        <p:xfrm>
          <a:off x="838199" y="1704976"/>
          <a:ext cx="366452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4165"/>
                <a:gridCol w="18703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Type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Name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metric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by_date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created_at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updated_at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user_id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624945" y="1815379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24945" y="2452688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837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Entries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35420"/>
              </p:ext>
            </p:extLst>
          </p:nvPr>
        </p:nvGraphicFramePr>
        <p:xfrm>
          <a:off x="838199" y="1690688"/>
          <a:ext cx="3733801" cy="4793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9583"/>
                <a:gridCol w="1884218"/>
              </a:tblGrid>
              <a:tr h="31956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/>
                </a:tc>
              </a:tr>
              <a:tr h="31956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integer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user_id</a:t>
                      </a:r>
                      <a:endParaRPr lang="en-US" sz="1400" dirty="0"/>
                    </a:p>
                  </a:txBody>
                  <a:tcPr/>
                </a:tc>
              </a:tr>
              <a:tr h="31956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date</a:t>
                      </a:r>
                      <a:endParaRPr lang="en-US" sz="1400" dirty="0"/>
                    </a:p>
                  </a:txBody>
                  <a:tcPr/>
                </a:tc>
              </a:tr>
              <a:tr h="31956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float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</a:tr>
              <a:tr h="31956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integer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calories</a:t>
                      </a:r>
                      <a:endParaRPr lang="en-US" sz="1400" dirty="0"/>
                    </a:p>
                  </a:txBody>
                  <a:tcPr/>
                </a:tc>
              </a:tr>
              <a:tr h="31956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string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workout</a:t>
                      </a:r>
                      <a:endParaRPr lang="en-US" sz="1400" dirty="0"/>
                    </a:p>
                  </a:txBody>
                  <a:tcPr/>
                </a:tc>
              </a:tr>
              <a:tr h="31956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integer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energy</a:t>
                      </a:r>
                      <a:endParaRPr lang="en-US" sz="1400" dirty="0"/>
                    </a:p>
                  </a:txBody>
                  <a:tcPr/>
                </a:tc>
              </a:tr>
              <a:tr h="31956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integer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sleep</a:t>
                      </a:r>
                      <a:endParaRPr lang="en-US" sz="1400" dirty="0"/>
                    </a:p>
                  </a:txBody>
                  <a:tcPr/>
                </a:tc>
              </a:tr>
              <a:tr h="319562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datetime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created_at</a:t>
                      </a:r>
                      <a:endParaRPr lang="en-US" sz="1400" dirty="0"/>
                    </a:p>
                  </a:txBody>
                  <a:tcPr/>
                </a:tc>
              </a:tr>
              <a:tr h="319562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datetime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updated_at</a:t>
                      </a:r>
                      <a:endParaRPr lang="en-US" sz="1400" dirty="0"/>
                    </a:p>
                  </a:txBody>
                  <a:tcPr/>
                </a:tc>
              </a:tr>
              <a:tr h="31956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float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chest</a:t>
                      </a:r>
                      <a:endParaRPr lang="en-US" sz="1400" dirty="0"/>
                    </a:p>
                  </a:txBody>
                  <a:tcPr/>
                </a:tc>
              </a:tr>
              <a:tr h="31956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float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waist</a:t>
                      </a:r>
                      <a:endParaRPr lang="en-US" sz="1400" dirty="0"/>
                    </a:p>
                  </a:txBody>
                  <a:tcPr/>
                </a:tc>
              </a:tr>
              <a:tr h="31956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float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bicep</a:t>
                      </a:r>
                      <a:endParaRPr lang="en-US" sz="1400" dirty="0"/>
                    </a:p>
                  </a:txBody>
                  <a:tcPr/>
                </a:tc>
              </a:tr>
              <a:tr h="31956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float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thigh</a:t>
                      </a:r>
                      <a:endParaRPr lang="en-US" sz="1400" dirty="0"/>
                    </a:p>
                  </a:txBody>
                  <a:tcPr/>
                </a:tc>
              </a:tr>
              <a:tr h="31956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float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calf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624945" y="1815379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24945" y="2452688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665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2 – User Side &amp; Demo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 Side</a:t>
            </a:r>
          </a:p>
          <a:p>
            <a:pPr lvl="1"/>
            <a:r>
              <a:rPr lang="en-US" dirty="0"/>
              <a:t>Sign Up/Login</a:t>
            </a:r>
          </a:p>
          <a:p>
            <a:pPr lvl="1"/>
            <a:r>
              <a:rPr lang="en-US" dirty="0"/>
              <a:t>Goals</a:t>
            </a:r>
          </a:p>
          <a:p>
            <a:pPr lvl="1"/>
            <a:r>
              <a:rPr lang="en-US" dirty="0"/>
              <a:t>Entries</a:t>
            </a:r>
          </a:p>
          <a:p>
            <a:pPr lvl="1"/>
            <a:r>
              <a:rPr lang="en-US" dirty="0"/>
              <a:t>Progress</a:t>
            </a:r>
          </a:p>
          <a:p>
            <a:r>
              <a:rPr lang="en-US" dirty="0"/>
              <a:t>Demo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523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Signup/Login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20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3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64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70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46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Program Details</a:t>
            </a:r>
          </a:p>
          <a:p>
            <a:r>
              <a:rPr lang="en-US" sz="4000" dirty="0" smtClean="0"/>
              <a:t>Day 1 – Implementer Side</a:t>
            </a:r>
          </a:p>
          <a:p>
            <a:r>
              <a:rPr lang="en-US" sz="4000" dirty="0" smtClean="0"/>
              <a:t>Day 2 – Client Side &amp; Demo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95789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Program Details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147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1 – Implementer Side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588054"/>
          </a:xfrm>
        </p:spPr>
        <p:txBody>
          <a:bodyPr>
            <a:noAutofit/>
          </a:bodyPr>
          <a:lstStyle/>
          <a:p>
            <a:r>
              <a:rPr lang="en-US" sz="4000" dirty="0" smtClean="0"/>
              <a:t>Technologies</a:t>
            </a:r>
            <a:endParaRPr lang="en-US" sz="4000" dirty="0"/>
          </a:p>
          <a:p>
            <a:pPr lvl="1"/>
            <a:r>
              <a:rPr lang="en-US" sz="4000" dirty="0"/>
              <a:t>Ruby on Rails</a:t>
            </a:r>
          </a:p>
          <a:p>
            <a:pPr lvl="1"/>
            <a:r>
              <a:rPr lang="en-US" sz="4000" dirty="0"/>
              <a:t>Foundation</a:t>
            </a:r>
          </a:p>
          <a:p>
            <a:pPr lvl="1"/>
            <a:r>
              <a:rPr lang="en-US" sz="4000" dirty="0"/>
              <a:t>Devise</a:t>
            </a:r>
          </a:p>
          <a:p>
            <a:pPr lvl="1"/>
            <a:r>
              <a:rPr lang="en-US" sz="4000" dirty="0" err="1"/>
              <a:t>ChartKick</a:t>
            </a:r>
            <a:endParaRPr lang="en-US" sz="4000" dirty="0"/>
          </a:p>
          <a:p>
            <a:pPr lvl="1"/>
            <a:r>
              <a:rPr lang="en-US" sz="4000" dirty="0" err="1"/>
              <a:t>SimpleCalendar</a:t>
            </a:r>
            <a:endParaRPr lang="en-US" sz="4000" dirty="0"/>
          </a:p>
          <a:p>
            <a:r>
              <a:rPr lang="en-US" sz="4000" dirty="0" smtClean="0"/>
              <a:t>Models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63531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Ruby on Rails &amp; Foundation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556453"/>
              </p:ext>
            </p:extLst>
          </p:nvPr>
        </p:nvGraphicFramePr>
        <p:xfrm>
          <a:off x="2157132" y="1690688"/>
          <a:ext cx="8128000" cy="170861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0"/>
              </a:tblGrid>
              <a:tr h="170861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4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$ rails new </a:t>
                      </a:r>
                      <a:r>
                        <a:rPr lang="en-US" dirty="0" err="1" smtClean="0">
                          <a:solidFill>
                            <a:schemeClr val="accent4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fitness_tracker</a:t>
                      </a:r>
                      <a:endParaRPr lang="en-US" dirty="0" smtClean="0">
                        <a:solidFill>
                          <a:schemeClr val="accent4"/>
                        </a:solidFill>
                        <a:latin typeface="Monaco" charset="0"/>
                        <a:ea typeface="Monaco" charset="0"/>
                        <a:cs typeface="Monaco" charset="0"/>
                      </a:endParaRPr>
                    </a:p>
                    <a:p>
                      <a:r>
                        <a:rPr lang="en-US" dirty="0" smtClean="0">
                          <a:solidFill>
                            <a:schemeClr val="accent4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$</a:t>
                      </a:r>
                      <a:r>
                        <a:rPr lang="en-US" baseline="0" dirty="0" smtClean="0">
                          <a:solidFill>
                            <a:schemeClr val="accent4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 cd </a:t>
                      </a:r>
                      <a:r>
                        <a:rPr lang="en-US" baseline="0" dirty="0" err="1" smtClean="0">
                          <a:solidFill>
                            <a:schemeClr val="accent4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fitness_tracker</a:t>
                      </a:r>
                      <a:endParaRPr lang="en-US" baseline="0" dirty="0" smtClean="0">
                        <a:solidFill>
                          <a:schemeClr val="accent4"/>
                        </a:solidFill>
                        <a:latin typeface="Monaco" charset="0"/>
                        <a:ea typeface="Monaco" charset="0"/>
                        <a:cs typeface="Monaco" charset="0"/>
                      </a:endParaRPr>
                    </a:p>
                    <a:p>
                      <a:r>
                        <a:rPr lang="en-US" baseline="0" dirty="0" smtClean="0">
                          <a:solidFill>
                            <a:schemeClr val="accent4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$ echo “gem ‘foundation-rails’ &gt;&gt; </a:t>
                      </a:r>
                      <a:r>
                        <a:rPr lang="en-US" baseline="0" dirty="0" err="1" smtClean="0">
                          <a:solidFill>
                            <a:schemeClr val="accent4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Gemfile</a:t>
                      </a:r>
                      <a:endParaRPr lang="en-US" baseline="0" dirty="0" smtClean="0">
                        <a:solidFill>
                          <a:schemeClr val="accent4"/>
                        </a:solidFill>
                        <a:latin typeface="Monaco" charset="0"/>
                        <a:ea typeface="Monaco" charset="0"/>
                        <a:cs typeface="Monaco" charset="0"/>
                      </a:endParaRPr>
                    </a:p>
                    <a:p>
                      <a:r>
                        <a:rPr lang="en-US" baseline="0" dirty="0" smtClean="0">
                          <a:solidFill>
                            <a:schemeClr val="accent4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$ bundle install</a:t>
                      </a:r>
                    </a:p>
                    <a:p>
                      <a:r>
                        <a:rPr lang="en-US" baseline="0" dirty="0" smtClean="0">
                          <a:solidFill>
                            <a:schemeClr val="accent4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$ rails g </a:t>
                      </a:r>
                      <a:r>
                        <a:rPr lang="en-US" baseline="0" dirty="0" err="1" smtClean="0">
                          <a:solidFill>
                            <a:schemeClr val="accent4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foundation:install</a:t>
                      </a:r>
                      <a:endParaRPr lang="en-US" dirty="0" smtClean="0">
                        <a:solidFill>
                          <a:schemeClr val="accent4"/>
                        </a:solidFill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297" y="3909061"/>
            <a:ext cx="1865405" cy="24148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967" y="3909061"/>
            <a:ext cx="1811165" cy="24148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132" y="4426804"/>
            <a:ext cx="1814981" cy="157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712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66532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Flexible authentication solution for Rails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/users/</a:t>
            </a:r>
            <a:r>
              <a:rPr lang="en-US" dirty="0" err="1" smtClean="0"/>
              <a:t>sign_up</a:t>
            </a:r>
            <a:endParaRPr lang="en-US" dirty="0"/>
          </a:p>
          <a:p>
            <a:r>
              <a:rPr lang="en-US" dirty="0" smtClean="0"/>
              <a:t>/users/</a:t>
            </a:r>
            <a:r>
              <a:rPr lang="en-US" dirty="0" err="1" smtClean="0"/>
              <a:t>sign_in</a:t>
            </a:r>
            <a:endParaRPr lang="en-US" dirty="0" smtClean="0"/>
          </a:p>
          <a:p>
            <a:r>
              <a:rPr lang="en-US" dirty="0" smtClean="0"/>
              <a:t>Sessions</a:t>
            </a:r>
          </a:p>
          <a:p>
            <a:r>
              <a:rPr lang="en-US" dirty="0" smtClean="0"/>
              <a:t>Password encryption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979882"/>
              </p:ext>
            </p:extLst>
          </p:nvPr>
        </p:nvGraphicFramePr>
        <p:xfrm>
          <a:off x="1120000" y="2384613"/>
          <a:ext cx="8128000" cy="18646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0"/>
              </a:tblGrid>
              <a:tr h="186465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4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$ gem </a:t>
                      </a:r>
                      <a:r>
                        <a:rPr lang="en-US" sz="1800" b="1" kern="1200" dirty="0" smtClean="0">
                          <a:solidFill>
                            <a:schemeClr val="accent4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'devise’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accent4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$ bundle</a:t>
                      </a:r>
                      <a:r>
                        <a:rPr lang="en-US" sz="1800" b="1" kern="1200" baseline="0" dirty="0" smtClean="0">
                          <a:solidFill>
                            <a:schemeClr val="accent4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 install</a:t>
                      </a:r>
                      <a:endParaRPr lang="en-US" dirty="0" smtClean="0">
                        <a:solidFill>
                          <a:schemeClr val="accent4"/>
                        </a:solidFill>
                        <a:latin typeface="Monaco" charset="0"/>
                        <a:ea typeface="Monaco" charset="0"/>
                        <a:cs typeface="Monaco" charset="0"/>
                      </a:endParaRPr>
                    </a:p>
                    <a:p>
                      <a:r>
                        <a:rPr lang="en-US" dirty="0" smtClean="0">
                          <a:solidFill>
                            <a:schemeClr val="accent4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$ rails g </a:t>
                      </a:r>
                      <a:r>
                        <a:rPr lang="en-US" dirty="0" err="1" smtClean="0">
                          <a:solidFill>
                            <a:schemeClr val="accent4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devise:install</a:t>
                      </a:r>
                      <a:endParaRPr lang="en-US" dirty="0" smtClean="0">
                        <a:solidFill>
                          <a:schemeClr val="accent4"/>
                        </a:solidFill>
                        <a:latin typeface="Monaco" charset="0"/>
                        <a:ea typeface="Monaco" charset="0"/>
                        <a:cs typeface="Monaco" charset="0"/>
                      </a:endParaRPr>
                    </a:p>
                    <a:p>
                      <a:r>
                        <a:rPr lang="en-US" dirty="0" smtClean="0">
                          <a:solidFill>
                            <a:schemeClr val="accent4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$ rails g devise user</a:t>
                      </a:r>
                    </a:p>
                    <a:p>
                      <a:r>
                        <a:rPr lang="en-US" dirty="0" smtClean="0">
                          <a:solidFill>
                            <a:schemeClr val="accent4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$ rake </a:t>
                      </a:r>
                      <a:r>
                        <a:rPr lang="en-US" dirty="0" err="1" smtClean="0">
                          <a:solidFill>
                            <a:schemeClr val="accent4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db:migrate</a:t>
                      </a:r>
                      <a:endParaRPr lang="en-US" dirty="0" smtClean="0">
                        <a:solidFill>
                          <a:schemeClr val="accent4"/>
                        </a:solidFill>
                        <a:latin typeface="Monaco" charset="0"/>
                        <a:ea typeface="Monaco" charset="0"/>
                        <a:cs typeface="Monaco" charset="0"/>
                      </a:endParaRPr>
                    </a:p>
                    <a:p>
                      <a:r>
                        <a:rPr lang="en-US" dirty="0" smtClean="0">
                          <a:solidFill>
                            <a:schemeClr val="accent4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$</a:t>
                      </a:r>
                      <a:r>
                        <a:rPr lang="en-US" baseline="0" dirty="0" smtClean="0">
                          <a:solidFill>
                            <a:schemeClr val="accent4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 rails g </a:t>
                      </a:r>
                      <a:r>
                        <a:rPr lang="en-US" baseline="0" dirty="0" err="1" smtClean="0">
                          <a:solidFill>
                            <a:schemeClr val="accent4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devise:views</a:t>
                      </a:r>
                      <a:endParaRPr lang="en-US" dirty="0">
                        <a:solidFill>
                          <a:schemeClr val="accent4"/>
                        </a:solidFill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4398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ChartKick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86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SimpleCalendar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13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69982817"/>
              </p:ext>
            </p:extLst>
          </p:nvPr>
        </p:nvGraphicFramePr>
        <p:xfrm>
          <a:off x="2150918" y="1413164"/>
          <a:ext cx="7890163" cy="51677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9983254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128</TotalTime>
  <Words>235</Words>
  <Application>Microsoft Macintosh PowerPoint</Application>
  <PresentationFormat>Widescreen</PresentationFormat>
  <Paragraphs>153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Corbel</vt:lpstr>
      <vt:lpstr>Monaco</vt:lpstr>
      <vt:lpstr>Arial</vt:lpstr>
      <vt:lpstr>Depth</vt:lpstr>
      <vt:lpstr>Fitness Challenge Tracker</vt:lpstr>
      <vt:lpstr>Introduction</vt:lpstr>
      <vt:lpstr>Program Details</vt:lpstr>
      <vt:lpstr>Day 1 – Implementer Side</vt:lpstr>
      <vt:lpstr>Ruby on Rails &amp; Foundation</vt:lpstr>
      <vt:lpstr>Devise</vt:lpstr>
      <vt:lpstr>ChartKick</vt:lpstr>
      <vt:lpstr>SimpleCalendar</vt:lpstr>
      <vt:lpstr>Architecture</vt:lpstr>
      <vt:lpstr>Users</vt:lpstr>
      <vt:lpstr>Goals</vt:lpstr>
      <vt:lpstr>Entries</vt:lpstr>
      <vt:lpstr>Day 2 – User Side &amp; Demo</vt:lpstr>
      <vt:lpstr>Signup/Login</vt:lpstr>
      <vt:lpstr>Goals</vt:lpstr>
      <vt:lpstr>Entries</vt:lpstr>
      <vt:lpstr>Progress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Fitness Challenge Tracker</dc:title>
  <dc:creator>Bouldin, Kyla</dc:creator>
  <cp:lastModifiedBy>Bouldin, Kyla</cp:lastModifiedBy>
  <cp:revision>55</cp:revision>
  <dcterms:created xsi:type="dcterms:W3CDTF">2015-12-06T23:38:55Z</dcterms:created>
  <dcterms:modified xsi:type="dcterms:W3CDTF">2015-12-07T02:01:39Z</dcterms:modified>
</cp:coreProperties>
</file>