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2292370"/>
            <a:ext cx="10755085" cy="164149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Fitness Challenge Tracker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714" y="3933860"/>
            <a:ext cx="10755085" cy="754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 smtClean="0"/>
              <a:t>BitsPlease</a:t>
            </a:r>
            <a:endParaRPr lang="en-US" dirty="0"/>
          </a:p>
          <a:p>
            <a:pPr algn="ctr"/>
            <a:r>
              <a:rPr lang="en-US" dirty="0" smtClean="0"/>
              <a:t>Kyla Bouldin, Evan Clark, </a:t>
            </a:r>
            <a:r>
              <a:rPr lang="en-US" dirty="0" err="1" smtClean="0"/>
              <a:t>Pallavi</a:t>
            </a:r>
            <a:r>
              <a:rPr lang="en-US" dirty="0"/>
              <a:t> </a:t>
            </a:r>
            <a:r>
              <a:rPr lang="en-US" dirty="0" err="1" smtClean="0"/>
              <a:t>Kalva</a:t>
            </a:r>
            <a:r>
              <a:rPr lang="en-US" dirty="0" smtClean="0"/>
              <a:t>, Matt </a:t>
            </a:r>
            <a:r>
              <a:rPr lang="en-US" dirty="0" err="1" smtClean="0"/>
              <a:t>LeDonne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11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Depth</vt:lpstr>
      <vt:lpstr>Fitness Challenge Tracker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Challenge Tracker</dc:title>
  <dc:creator>Bouldin, Kyla</dc:creator>
  <cp:lastModifiedBy>Bouldin, Kyla</cp:lastModifiedBy>
  <cp:revision>2</cp:revision>
  <dcterms:created xsi:type="dcterms:W3CDTF">2015-12-06T23:38:55Z</dcterms:created>
  <dcterms:modified xsi:type="dcterms:W3CDTF">2015-12-06T23:42:29Z</dcterms:modified>
</cp:coreProperties>
</file>