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D78C9F-D12F-4040-8D27-CB6A5963E08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Easy to install framework with ruby on rails. Used to create navigation bar, form formatting, and buttons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9C0B7D-EE44-4F58-A3B7-CD7B8030B14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Easy to install devise with rails. Used to create user model; devise automatically creates user controller and login/signup views</a:t>
            </a:r>
            <a:endParaRPr/>
          </a:p>
          <a:p>
            <a:r>
              <a:rPr lang="en-US" sz="2000">
                <a:latin typeface="Arial"/>
              </a:rPr>
              <a:t>Passwords are encrypted upon sign up and sessions are created to keep use logged in on log in page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CC5FC12-143D-489C-A48C-828BE7A2BE3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10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10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10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10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9600">
                <a:solidFill>
                  <a:srgbClr val="96969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9e9e9e"/>
                </a:solidFill>
                <a:latin typeface="Corbel"/>
              </a:rPr>
              <a:t>12/7/15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051B27-87CB-488F-B40B-55A7E6A3C0F2}" type="slidenum">
              <a:rPr lang="en-US" sz="1200">
                <a:solidFill>
                  <a:srgbClr val="9e9e9e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fbfbf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bfbfbf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bfbfbf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9e9e9e"/>
                </a:solidFill>
                <a:latin typeface="Corbel"/>
              </a:rPr>
              <a:t>12/7/15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C7D42A-FF43-40B6-8408-956B7732ABC0}" type="slidenum">
              <a:rPr lang="en-US" sz="1200">
                <a:solidFill>
                  <a:srgbClr val="9e9e9e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98680" y="2292480"/>
            <a:ext cx="10754640" cy="1641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8800">
                <a:solidFill>
                  <a:srgbClr val="969696"/>
                </a:solidFill>
                <a:latin typeface="Corbel"/>
              </a:rPr>
              <a:t>Fitness Challenge Tracker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98680" y="3933720"/>
            <a:ext cx="10754640" cy="753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</a:rPr>
              <a:t>BitsPlease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</a:rPr>
              <a:t>Kyla Bouldin, Evan Clark, Pallavi Kalva, Matt LeDonne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Users</a:t>
            </a:r>
            <a:endParaRPr/>
          </a:p>
        </p:txBody>
      </p:sp>
      <p:graphicFrame>
        <p:nvGraphicFramePr>
          <p:cNvPr id="111" name="Table 2"/>
          <p:cNvGraphicFramePr/>
          <p:nvPr/>
        </p:nvGraphicFramePr>
        <p:xfrm>
          <a:off x="838080" y="1815480"/>
          <a:ext cx="3691800" cy="4800240"/>
        </p:xfrm>
        <a:graphic>
          <a:graphicData uri="http://schemas.openxmlformats.org/drawingml/2006/table">
            <a:tbl>
              <a:tblPr/>
              <a:tblGrid>
                <a:gridCol w="1517040"/>
                <a:gridCol w="2175120"/>
              </a:tblGrid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000000"/>
                          </a:solidFill>
                          <a:latin typeface="Corbel"/>
                        </a:rPr>
                        <a:t>email</a:t>
                      </a:r>
                      <a:endParaRPr/>
                    </a:p>
                  </a:txBody>
                  <a:tcPr/>
                </a:tc>
              </a:tr>
              <a:tr h="539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000000"/>
                          </a:solidFill>
                          <a:latin typeface="Corbel"/>
                        </a:rPr>
                        <a:t>encrypted-password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000000"/>
                          </a:solidFill>
                          <a:latin typeface="Corbel"/>
                        </a:rPr>
                        <a:t>first_name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000000"/>
                          </a:solidFill>
                          <a:latin typeface="Corbel"/>
                        </a:rPr>
                        <a:t>last_name</a:t>
                      </a:r>
                      <a:endParaRPr/>
                    </a:p>
                  </a:txBody>
                  <a:tcPr/>
                </a:tc>
              </a:tr>
              <a:tr h="539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reset_password_token</a:t>
                      </a:r>
                      <a:endParaRPr/>
                    </a:p>
                  </a:txBody>
                  <a:tcPr/>
                </a:tc>
              </a:tr>
              <a:tr h="539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reset_password_sent_at</a:t>
                      </a:r>
                      <a:endParaRPr/>
                    </a:p>
                  </a:txBody>
                  <a:tcPr/>
                </a:tc>
              </a:tr>
              <a:tr h="539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remember_created_at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sign_in_count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current_sign_in_at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last_sign_in_at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current_sign_in_ip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last_sign_in_ip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CustomShape 3"/>
          <p:cNvSpPr/>
          <p:nvPr/>
        </p:nvSpPr>
        <p:spPr>
          <a:xfrm>
            <a:off x="518040" y="1383840"/>
            <a:ext cx="3901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rbel"/>
              </a:rPr>
              <a:t>Automatically created by Devise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230800" y="1753200"/>
            <a:ext cx="5381280" cy="275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Corbel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Sign 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Corbel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has_many :entries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has_many :goals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Goals</a:t>
            </a:r>
            <a:endParaRPr/>
          </a:p>
        </p:txBody>
      </p:sp>
      <p:graphicFrame>
        <p:nvGraphicFramePr>
          <p:cNvPr id="115" name="Table 2"/>
          <p:cNvGraphicFramePr/>
          <p:nvPr/>
        </p:nvGraphicFramePr>
        <p:xfrm>
          <a:off x="838080" y="1704960"/>
          <a:ext cx="3664080" cy="2595600"/>
        </p:xfrm>
        <a:graphic>
          <a:graphicData uri="http://schemas.openxmlformats.org/drawingml/2006/table">
            <a:tbl>
              <a:tblPr/>
              <a:tblGrid>
                <a:gridCol w="1793880"/>
                <a:gridCol w="18702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metric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by_date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CustomShape 3"/>
          <p:cNvSpPr/>
          <p:nvPr/>
        </p:nvSpPr>
        <p:spPr>
          <a:xfrm>
            <a:off x="5230800" y="1753200"/>
            <a:ext cx="5381280" cy="31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Corbel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View All Goals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View Single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Add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Edit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Corbel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belongs_to :user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Entries</a:t>
            </a:r>
            <a:endParaRPr/>
          </a:p>
        </p:txBody>
      </p:sp>
      <p:graphicFrame>
        <p:nvGraphicFramePr>
          <p:cNvPr id="118" name="Table 2"/>
          <p:cNvGraphicFramePr/>
          <p:nvPr/>
        </p:nvGraphicFramePr>
        <p:xfrm>
          <a:off x="838080" y="1690560"/>
          <a:ext cx="3733560" cy="4793040"/>
        </p:xfrm>
        <a:graphic>
          <a:graphicData uri="http://schemas.openxmlformats.org/drawingml/2006/table">
            <a:tbl>
              <a:tblPr/>
              <a:tblGrid>
                <a:gridCol w="1849320"/>
                <a:gridCol w="1884240"/>
              </a:tblGrid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weight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calories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workout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energy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sleep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chest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waist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bicep</a:t>
                      </a:r>
                      <a:endParaRPr/>
                    </a:p>
                  </a:txBody>
                  <a:tcPr/>
                </a:tc>
              </a:tr>
              <a:tr h="31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thigh</a:t>
                      </a:r>
                      <a:endParaRPr/>
                    </a:p>
                  </a:txBody>
                  <a:tcPr/>
                </a:tc>
              </a:tr>
              <a:tr h="32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rbel"/>
                        </a:rPr>
                        <a:t>calf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9" name="CustomShape 3"/>
          <p:cNvSpPr/>
          <p:nvPr/>
        </p:nvSpPr>
        <p:spPr>
          <a:xfrm>
            <a:off x="5230800" y="1753200"/>
            <a:ext cx="5381280" cy="35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Corbel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View All Entries (on calendar)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View Single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Add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Edit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View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Corbel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rbel"/>
              </a:rPr>
              <a:t>belongs_to :user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Day 2 – User Side &amp; Demo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Client 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</a:rPr>
              <a:t>Sign Up/Login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</a:rPr>
              <a:t>Goals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</a:rPr>
              <a:t>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</a:rPr>
              <a:t>Progress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Demo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Signup/Login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Goals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Entries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Progress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Demo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Introduction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Program Details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Day 1 – Implementer Side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Day 2 – Client Side &amp; 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800">
                <a:solidFill>
                  <a:srgbClr val="bfbfbf"/>
                </a:solidFill>
                <a:latin typeface="Corbel"/>
              </a:rPr>
              <a:t>Program Details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orbel"/>
              </a:rPr>
              <a:t>Helps document and track physical activity, body measurements, and nutritional information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orbel"/>
              </a:rPr>
              <a:t>Allows user to set goals they would would like to achieve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orbel"/>
              </a:rPr>
              <a:t>Makes it easier to analyze how the user responds to their lifestyle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Day 1 – Implementer Side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119960" y="1825560"/>
            <a:ext cx="10233360" cy="4587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Technologies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Ruby on Rails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Foundation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Devise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ChartKick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SimpleCalendar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</a:rPr>
              <a:t>Architecture &amp; Models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Ruby on Rails &amp; Foundation</a:t>
            </a:r>
            <a:endParaRPr/>
          </a:p>
        </p:txBody>
      </p:sp>
      <p:graphicFrame>
        <p:nvGraphicFramePr>
          <p:cNvPr id="92" name="Table 2"/>
          <p:cNvGraphicFramePr/>
          <p:nvPr/>
        </p:nvGraphicFramePr>
        <p:xfrm>
          <a:off x="2157120" y="1690560"/>
          <a:ext cx="8127720" cy="170820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170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new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cd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echo “gem ‘foundation-rails’ &gt;&gt; Gemfile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foundation:install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63120" y="3909240"/>
            <a:ext cx="1865160" cy="241452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040" y="3909240"/>
            <a:ext cx="1810800" cy="2414520"/>
          </a:xfrm>
          <a:prstGeom prst="rect">
            <a:avLst/>
          </a:prstGeom>
          <a:ln>
            <a:noFill/>
          </a:ln>
        </p:spPr>
      </p:pic>
      <p:pic>
        <p:nvPicPr>
          <p:cNvPr id="95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57120" y="4426920"/>
            <a:ext cx="1814760" cy="15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Devise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119960" y="1690560"/>
            <a:ext cx="10233360" cy="4664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bfbfbf"/>
                </a:solidFill>
                <a:latin typeface="Corbel"/>
              </a:rPr>
              <a:t>Flexible authentication solution for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Automatically creates user controller and login/signup views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Password encryption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</a:rPr>
              <a:t>Sessions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8" name="Table 3"/>
          <p:cNvGraphicFramePr/>
          <p:nvPr/>
        </p:nvGraphicFramePr>
        <p:xfrm>
          <a:off x="1119960" y="2384640"/>
          <a:ext cx="8127720" cy="1864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186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gem 'devise’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 user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rake db:migrate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devise:views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ChartKick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SimpleCalendar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Architecture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757040" y="1675080"/>
            <a:ext cx="2677320" cy="15976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3120" bIns="1231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</a:rPr>
              <a:t>Controller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Application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Entries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 rot="3859200">
            <a:off x="6646320" y="3728880"/>
            <a:ext cx="1148040" cy="46836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  <p:sp>
        <p:nvSpPr>
          <p:cNvPr id="106" name="CustomShape 4"/>
          <p:cNvSpPr/>
          <p:nvPr/>
        </p:nvSpPr>
        <p:spPr>
          <a:xfrm>
            <a:off x="6952680" y="4654080"/>
            <a:ext cx="2677320" cy="183816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30320" bIns="12996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</a:rPr>
              <a:t>View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Layouts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Users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Entries</a:t>
            </a:r>
            <a:endParaRPr/>
          </a:p>
        </p:txBody>
      </p:sp>
      <p:sp>
        <p:nvSpPr>
          <p:cNvPr id="107" name="CustomShape 5"/>
          <p:cNvSpPr/>
          <p:nvPr/>
        </p:nvSpPr>
        <p:spPr>
          <a:xfrm rot="10778400">
            <a:off x="5412240" y="5352840"/>
            <a:ext cx="1353600" cy="468360"/>
          </a:xfrm>
          <a:prstGeom prst="leftRightArrow">
            <a:avLst>
              <a:gd name="adj1" fmla="val 60000"/>
              <a:gd name="adj2" fmla="val 50000"/>
            </a:avLst>
          </a:prstGeom>
          <a:noFill/>
          <a:ln>
            <a:noFill/>
          </a:ln>
        </p:spPr>
      </p:sp>
      <p:sp>
        <p:nvSpPr>
          <p:cNvPr id="108" name="CustomShape 6"/>
          <p:cNvSpPr/>
          <p:nvPr/>
        </p:nvSpPr>
        <p:spPr>
          <a:xfrm>
            <a:off x="2547720" y="4710600"/>
            <a:ext cx="2677320" cy="17802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8520" bIns="1285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</a:rPr>
              <a:t>Model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User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Goal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ffffff"/>
                </a:solidFill>
                <a:latin typeface="Corbel"/>
              </a:rPr>
              <a:t>Entry</a:t>
            </a:r>
            <a:endParaRPr/>
          </a:p>
        </p:txBody>
      </p:sp>
      <p:sp>
        <p:nvSpPr>
          <p:cNvPr id="109" name="CustomShape 7"/>
          <p:cNvSpPr/>
          <p:nvPr/>
        </p:nvSpPr>
        <p:spPr>
          <a:xfrm rot="17749200">
            <a:off x="4370400" y="3757680"/>
            <a:ext cx="1167480" cy="46836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